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34"/>
  </p:notesMasterIdLst>
  <p:sldIdLst>
    <p:sldId id="356" r:id="rId2"/>
    <p:sldId id="362" r:id="rId3"/>
    <p:sldId id="365" r:id="rId4"/>
    <p:sldId id="369" r:id="rId5"/>
    <p:sldId id="367" r:id="rId6"/>
    <p:sldId id="370" r:id="rId7"/>
    <p:sldId id="371" r:id="rId8"/>
    <p:sldId id="385" r:id="rId9"/>
    <p:sldId id="386" r:id="rId10"/>
    <p:sldId id="387" r:id="rId11"/>
    <p:sldId id="406" r:id="rId12"/>
    <p:sldId id="388" r:id="rId13"/>
    <p:sldId id="389" r:id="rId14"/>
    <p:sldId id="390" r:id="rId15"/>
    <p:sldId id="391" r:id="rId16"/>
    <p:sldId id="393" r:id="rId17"/>
    <p:sldId id="394" r:id="rId18"/>
    <p:sldId id="395" r:id="rId19"/>
    <p:sldId id="396" r:id="rId20"/>
    <p:sldId id="377" r:id="rId21"/>
    <p:sldId id="378" r:id="rId22"/>
    <p:sldId id="397" r:id="rId23"/>
    <p:sldId id="398" r:id="rId24"/>
    <p:sldId id="399" r:id="rId25"/>
    <p:sldId id="400" r:id="rId26"/>
    <p:sldId id="401" r:id="rId27"/>
    <p:sldId id="402" r:id="rId28"/>
    <p:sldId id="403" r:id="rId29"/>
    <p:sldId id="384" r:id="rId30"/>
    <p:sldId id="405" r:id="rId31"/>
    <p:sldId id="404" r:id="rId32"/>
    <p:sldId id="383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Gothic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Gothic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Gothic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Gothic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9933"/>
    <a:srgbClr val="0066CC"/>
    <a:srgbClr val="0066FF"/>
    <a:srgbClr val="0099FF"/>
    <a:srgbClr val="CC6600"/>
    <a:srgbClr val="0066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1" autoAdjust="0"/>
    <p:restoredTop sz="94667" autoAdjust="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58E87C29-7886-4C29-8F61-7434EB6F175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8182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07" y="2129823"/>
            <a:ext cx="7772186" cy="147130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15" y="3886819"/>
            <a:ext cx="6400371" cy="1751283"/>
          </a:xfrm>
        </p:spPr>
        <p:txBody>
          <a:bodyPr/>
          <a:lstStyle>
            <a:lvl1pPr marL="0" indent="0" algn="ctr">
              <a:buNone/>
              <a:defRPr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7375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77693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1803" y="769936"/>
            <a:ext cx="1839088" cy="666658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1679" y="769936"/>
            <a:ext cx="5382943" cy="666658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45110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9001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632" y="4406776"/>
            <a:ext cx="7773614" cy="1362744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632" y="2906901"/>
            <a:ext cx="7773614" cy="1499875"/>
          </a:xfrm>
        </p:spPr>
        <p:txBody>
          <a:bodyPr anchor="b"/>
          <a:lstStyle>
            <a:lvl1pPr marL="0" indent="0">
              <a:buNone/>
              <a:defRPr sz="1800"/>
            </a:lvl1pPr>
            <a:lvl2pPr marL="411480" indent="0">
              <a:buNone/>
              <a:defRPr sz="1600"/>
            </a:lvl2pPr>
            <a:lvl3pPr marL="822960" indent="0">
              <a:buNone/>
              <a:defRPr sz="1400"/>
            </a:lvl3pPr>
            <a:lvl4pPr marL="1234440" indent="0">
              <a:buNone/>
              <a:defRPr sz="1300"/>
            </a:lvl4pPr>
            <a:lvl5pPr marL="1645920" indent="0">
              <a:buNone/>
              <a:defRPr sz="1300"/>
            </a:lvl5pPr>
            <a:lvl6pPr marL="2057400" indent="0">
              <a:buNone/>
              <a:defRPr sz="1300"/>
            </a:lvl6pPr>
            <a:lvl7pPr marL="2468880" indent="0">
              <a:buNone/>
              <a:defRPr sz="1300"/>
            </a:lvl7pPr>
            <a:lvl8pPr marL="2880360" indent="0">
              <a:buNone/>
              <a:defRPr sz="1300"/>
            </a:lvl8pPr>
            <a:lvl9pPr marL="32918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4140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1680" y="3531134"/>
            <a:ext cx="3611016" cy="3905389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876" y="3531134"/>
            <a:ext cx="3611015" cy="3905389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80647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72" y="274263"/>
            <a:ext cx="8229457" cy="1142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72" y="1535587"/>
            <a:ext cx="4039708" cy="63994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00" b="1"/>
            </a:lvl3pPr>
            <a:lvl4pPr marL="1234440" indent="0">
              <a:buNone/>
              <a:defRPr sz="1400" b="1"/>
            </a:lvl4pPr>
            <a:lvl5pPr marL="1645920" indent="0">
              <a:buNone/>
              <a:defRPr sz="1400" b="1"/>
            </a:lvl5pPr>
            <a:lvl6pPr marL="2057400" indent="0">
              <a:buNone/>
              <a:defRPr sz="1400" b="1"/>
            </a:lvl6pPr>
            <a:lvl7pPr marL="2468880" indent="0">
              <a:buNone/>
              <a:defRPr sz="1400" b="1"/>
            </a:lvl7pPr>
            <a:lvl8pPr marL="2880360" indent="0">
              <a:buNone/>
              <a:defRPr sz="1400" b="1"/>
            </a:lvl8pPr>
            <a:lvl9pPr marL="329184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72" y="2175534"/>
            <a:ext cx="4039708" cy="395109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592" y="1535587"/>
            <a:ext cx="4041136" cy="63994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00" b="1"/>
            </a:lvl3pPr>
            <a:lvl4pPr marL="1234440" indent="0">
              <a:buNone/>
              <a:defRPr sz="1400" b="1"/>
            </a:lvl4pPr>
            <a:lvl5pPr marL="1645920" indent="0">
              <a:buNone/>
              <a:defRPr sz="1400" b="1"/>
            </a:lvl5pPr>
            <a:lvl6pPr marL="2057400" indent="0">
              <a:buNone/>
              <a:defRPr sz="1400" b="1"/>
            </a:lvl6pPr>
            <a:lvl7pPr marL="2468880" indent="0">
              <a:buNone/>
              <a:defRPr sz="1400" b="1"/>
            </a:lvl7pPr>
            <a:lvl8pPr marL="2880360" indent="0">
              <a:buNone/>
              <a:defRPr sz="1400" b="1"/>
            </a:lvl8pPr>
            <a:lvl9pPr marL="329184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592" y="2175534"/>
            <a:ext cx="4041136" cy="395109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93076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7222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078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71" y="272835"/>
            <a:ext cx="3007989" cy="1162760"/>
          </a:xfr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91" y="272835"/>
            <a:ext cx="5111438" cy="5853798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71" y="1435595"/>
            <a:ext cx="3007989" cy="4691037"/>
          </a:xfrm>
        </p:spPr>
        <p:txBody>
          <a:bodyPr/>
          <a:lstStyle>
            <a:lvl1pPr marL="0" indent="0">
              <a:buNone/>
              <a:defRPr sz="1300"/>
            </a:lvl1pPr>
            <a:lvl2pPr marL="411480" indent="0">
              <a:buNone/>
              <a:defRPr sz="1100"/>
            </a:lvl2pPr>
            <a:lvl3pPr marL="822960" indent="0">
              <a:buNone/>
              <a:defRPr sz="900"/>
            </a:lvl3pPr>
            <a:lvl4pPr marL="1234440" indent="0">
              <a:buNone/>
              <a:defRPr sz="800"/>
            </a:lvl4pPr>
            <a:lvl5pPr marL="1645920" indent="0">
              <a:buNone/>
              <a:defRPr sz="800"/>
            </a:lvl5pPr>
            <a:lvl6pPr marL="2057400" indent="0">
              <a:buNone/>
              <a:defRPr sz="800"/>
            </a:lvl6pPr>
            <a:lvl7pPr marL="2468880" indent="0">
              <a:buNone/>
              <a:defRPr sz="800"/>
            </a:lvl7pPr>
            <a:lvl8pPr marL="2880360" indent="0">
              <a:buNone/>
              <a:defRPr sz="800"/>
            </a:lvl8pPr>
            <a:lvl9pPr marL="329184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8218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932" y="4801029"/>
            <a:ext cx="5487257" cy="565667"/>
          </a:xfr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932" y="612807"/>
            <a:ext cx="5487257" cy="4115371"/>
          </a:xfrm>
        </p:spPr>
        <p:txBody>
          <a:bodyPr/>
          <a:lstStyle>
            <a:lvl1pPr marL="0" indent="0">
              <a:buNone/>
              <a:defRPr sz="2900"/>
            </a:lvl1pPr>
            <a:lvl2pPr marL="411480" indent="0">
              <a:buNone/>
              <a:defRPr sz="2500"/>
            </a:lvl2pPr>
            <a:lvl3pPr marL="822960" indent="0">
              <a:buNone/>
              <a:defRPr sz="220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pPr lvl="0"/>
            <a:endParaRPr lang="es-C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932" y="5366696"/>
            <a:ext cx="5487257" cy="805647"/>
          </a:xfrm>
        </p:spPr>
        <p:txBody>
          <a:bodyPr/>
          <a:lstStyle>
            <a:lvl1pPr marL="0" indent="0">
              <a:buNone/>
              <a:defRPr sz="1300"/>
            </a:lvl1pPr>
            <a:lvl2pPr marL="411480" indent="0">
              <a:buNone/>
              <a:defRPr sz="1100"/>
            </a:lvl2pPr>
            <a:lvl3pPr marL="822960" indent="0">
              <a:buNone/>
              <a:defRPr sz="900"/>
            </a:lvl3pPr>
            <a:lvl4pPr marL="1234440" indent="0">
              <a:buNone/>
              <a:defRPr sz="800"/>
            </a:lvl4pPr>
            <a:lvl5pPr marL="1645920" indent="0">
              <a:buNone/>
              <a:defRPr sz="800"/>
            </a:lvl5pPr>
            <a:lvl6pPr marL="2057400" indent="0">
              <a:buNone/>
              <a:defRPr sz="800"/>
            </a:lvl6pPr>
            <a:lvl7pPr marL="2468880" indent="0">
              <a:buNone/>
              <a:defRPr sz="800"/>
            </a:lvl7pPr>
            <a:lvl8pPr marL="2880360" indent="0">
              <a:buNone/>
              <a:defRPr sz="800"/>
            </a:lvl8pPr>
            <a:lvl9pPr marL="329184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907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2175" y="3530600"/>
            <a:ext cx="7358063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34340" tIns="34340" rIns="34340" bIns="343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Pulse para editar los formatos del texto del esquema</a:t>
            </a:r>
          </a:p>
          <a:p>
            <a:pPr lvl="1"/>
            <a:r>
              <a:rPr lang="en-GB" altLang="en-US" smtClean="0"/>
              <a:t>Segundo nivel del esquema</a:t>
            </a:r>
          </a:p>
          <a:p>
            <a:pPr lvl="2"/>
            <a:r>
              <a:rPr lang="en-GB" altLang="en-US" smtClean="0"/>
              <a:t>Tercer nivel del esquema</a:t>
            </a:r>
          </a:p>
          <a:p>
            <a:pPr lvl="3"/>
            <a:r>
              <a:rPr lang="en-GB" altLang="en-US" smtClean="0"/>
              <a:t>Cuarto nivel del esquema</a:t>
            </a:r>
          </a:p>
          <a:p>
            <a:pPr lvl="4"/>
            <a:r>
              <a:rPr lang="en-GB" altLang="en-US" smtClean="0"/>
              <a:t>Quinto nivel del esquema</a:t>
            </a:r>
          </a:p>
          <a:p>
            <a:pPr lvl="4"/>
            <a:r>
              <a:rPr lang="en-GB" altLang="en-US" smtClean="0"/>
              <a:t>Sexto nivel del esquema</a:t>
            </a:r>
          </a:p>
          <a:p>
            <a:pPr lvl="4"/>
            <a:r>
              <a:rPr lang="en-GB" altLang="en-US" smtClean="0"/>
              <a:t>Séptimo nivel del esquema</a:t>
            </a:r>
          </a:p>
          <a:p>
            <a:pPr lvl="4"/>
            <a:r>
              <a:rPr lang="en-GB" altLang="en-US" smtClean="0"/>
              <a:t>Octavo nivel del esquema</a:t>
            </a:r>
          </a:p>
          <a:p>
            <a:pPr lvl="4"/>
            <a:r>
              <a:rPr lang="en-GB" altLang="en-US" smtClean="0"/>
              <a:t>Noveno nivel del esquema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92175" y="769938"/>
            <a:ext cx="7358063" cy="270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34340" tIns="34340" rIns="34340" bIns="343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Pulse para editar el formato del texto de título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 spd="med">
    <p:fade thruBlk="1"/>
  </p:transition>
  <p:txStyles>
    <p:titleStyle>
      <a:lvl1pPr algn="ctr" defTabSz="403225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58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3225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5800">
          <a:solidFill>
            <a:srgbClr val="000000"/>
          </a:solidFill>
          <a:latin typeface="Arial" charset="0"/>
          <a:ea typeface="MS Gothic" charset="-128"/>
        </a:defRPr>
      </a:lvl2pPr>
      <a:lvl3pPr algn="ctr" defTabSz="403225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5800">
          <a:solidFill>
            <a:srgbClr val="000000"/>
          </a:solidFill>
          <a:latin typeface="Arial" charset="0"/>
          <a:ea typeface="MS Gothic" charset="-128"/>
        </a:defRPr>
      </a:lvl3pPr>
      <a:lvl4pPr algn="ctr" defTabSz="403225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5800">
          <a:solidFill>
            <a:srgbClr val="000000"/>
          </a:solidFill>
          <a:latin typeface="Arial" charset="0"/>
          <a:ea typeface="MS Gothic" charset="-128"/>
        </a:defRPr>
      </a:lvl4pPr>
      <a:lvl5pPr algn="ctr" defTabSz="403225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5800">
          <a:solidFill>
            <a:srgbClr val="000000"/>
          </a:solidFill>
          <a:latin typeface="Arial" charset="0"/>
          <a:ea typeface="MS Gothic" charset="-128"/>
        </a:defRPr>
      </a:lvl5pPr>
      <a:lvl6pPr marL="411480" algn="ctr" defTabSz="404337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5800">
          <a:solidFill>
            <a:srgbClr val="000000"/>
          </a:solidFill>
          <a:latin typeface="Arial" charset="0"/>
          <a:ea typeface="MS Gothic" charset="-128"/>
        </a:defRPr>
      </a:lvl6pPr>
      <a:lvl7pPr marL="822960" algn="ctr" defTabSz="404337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5800">
          <a:solidFill>
            <a:srgbClr val="000000"/>
          </a:solidFill>
          <a:latin typeface="Arial" charset="0"/>
          <a:ea typeface="MS Gothic" charset="-128"/>
        </a:defRPr>
      </a:lvl7pPr>
      <a:lvl8pPr marL="1234440" algn="ctr" defTabSz="404337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5800">
          <a:solidFill>
            <a:srgbClr val="000000"/>
          </a:solidFill>
          <a:latin typeface="Arial" charset="0"/>
          <a:ea typeface="MS Gothic" charset="-128"/>
        </a:defRPr>
      </a:lvl8pPr>
      <a:lvl9pPr marL="1645920" algn="ctr" defTabSz="404337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5800">
          <a:solidFill>
            <a:srgbClr val="000000"/>
          </a:solidFill>
          <a:latin typeface="Arial" charset="0"/>
          <a:ea typeface="MS Gothic" charset="-128"/>
        </a:defRPr>
      </a:lvl9pPr>
    </p:titleStyle>
    <p:bodyStyle>
      <a:lvl1pPr marL="307975" indent="-307975" algn="ctr" defTabSz="403225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500">
          <a:solidFill>
            <a:srgbClr val="000000"/>
          </a:solidFill>
          <a:latin typeface="+mn-lt"/>
          <a:ea typeface="+mn-ea"/>
          <a:cs typeface="+mn-cs"/>
        </a:defRPr>
      </a:lvl1pPr>
      <a:lvl2pPr marL="668338" indent="-257175" algn="ctr" defTabSz="403225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500">
          <a:solidFill>
            <a:srgbClr val="000000"/>
          </a:solidFill>
          <a:latin typeface="+mn-lt"/>
          <a:ea typeface="+mn-ea"/>
        </a:defRPr>
      </a:lvl2pPr>
      <a:lvl3pPr marL="1028700" indent="-204788" algn="ctr" defTabSz="403225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500">
          <a:solidFill>
            <a:srgbClr val="000000"/>
          </a:solidFill>
          <a:latin typeface="+mn-lt"/>
          <a:ea typeface="+mn-ea"/>
        </a:defRPr>
      </a:lvl3pPr>
      <a:lvl4pPr marL="1439863" indent="-204788" algn="ctr" defTabSz="403225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500">
          <a:solidFill>
            <a:srgbClr val="000000"/>
          </a:solidFill>
          <a:latin typeface="+mn-lt"/>
          <a:ea typeface="+mn-ea"/>
        </a:defRPr>
      </a:lvl4pPr>
      <a:lvl5pPr marL="1851025" indent="-204788" algn="ctr" defTabSz="403225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500">
          <a:solidFill>
            <a:srgbClr val="000000"/>
          </a:solidFill>
          <a:latin typeface="+mn-lt"/>
          <a:ea typeface="+mn-ea"/>
        </a:defRPr>
      </a:lvl5pPr>
      <a:lvl6pPr marL="411480" algn="ctr" defTabSz="404337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500">
          <a:solidFill>
            <a:srgbClr val="000000"/>
          </a:solidFill>
          <a:latin typeface="+mn-lt"/>
          <a:ea typeface="+mn-ea"/>
        </a:defRPr>
      </a:lvl6pPr>
      <a:lvl7pPr marL="822960" algn="ctr" defTabSz="404337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500">
          <a:solidFill>
            <a:srgbClr val="000000"/>
          </a:solidFill>
          <a:latin typeface="+mn-lt"/>
          <a:ea typeface="+mn-ea"/>
        </a:defRPr>
      </a:lvl7pPr>
      <a:lvl8pPr marL="1234440" algn="ctr" defTabSz="404337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500">
          <a:solidFill>
            <a:srgbClr val="000000"/>
          </a:solidFill>
          <a:latin typeface="+mn-lt"/>
          <a:ea typeface="+mn-ea"/>
        </a:defRPr>
      </a:lvl8pPr>
      <a:lvl9pPr marL="1645920" algn="ctr" defTabSz="404337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5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CR"/>
      </a:defPPr>
      <a:lvl1pPr marL="0" algn="l" defTabSz="82296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97553"/>
            <a:ext cx="8534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Mateo 21:28-31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   </a:t>
            </a:r>
            <a:r>
              <a:rPr lang="en-US" baseline="30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28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»¿Qué les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parece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? —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continuó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Jesús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—.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Había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un hombre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tenía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hijos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Se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dirigió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al primero y le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pidió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: “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Hijo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ve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trabajar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hoy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viñedo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.”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   </a:t>
            </a:r>
            <a:r>
              <a:rPr lang="en-US" baseline="30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29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“No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quiero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”,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contestó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pero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después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se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arrepintió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fue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   </a:t>
            </a:r>
            <a:r>
              <a:rPr lang="en-US" baseline="30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30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Luego 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el padre se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dirigió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otro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hijo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le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pidió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mismo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Éste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contestó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: “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Sí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señor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”; </a:t>
            </a:r>
            <a:r>
              <a:rPr lang="en-US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pero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no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fue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   </a:t>
            </a:r>
            <a:r>
              <a:rPr lang="en-US" baseline="30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31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¿Cuál 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de los dos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hizo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padre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quería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? —El primero —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contestaron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ellos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Jesús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les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dijo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: —Les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aseguro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recaudadores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impuestos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las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prostitutas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van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delante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ustedes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hacia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reino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Dios.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</a:t>
            </a:r>
            <a:r>
              <a:rPr lang="en-US" sz="80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en-US" sz="54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bedecer</a:t>
            </a:r>
            <a:endParaRPr lang="es-VE" sz="80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VE" sz="44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Jesús y las multitudes</a:t>
            </a:r>
            <a:endParaRPr lang="es-VE" sz="44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76665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</a:t>
            </a:r>
            <a:r>
              <a:rPr lang="en-US" sz="80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en-US" sz="54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bedecer</a:t>
            </a:r>
            <a:endParaRPr lang="es-VE" sz="80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VE" sz="44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Jesús y las multitudes</a:t>
            </a:r>
            <a:endParaRPr lang="es-VE" sz="44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74844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57200"/>
            <a:ext cx="8763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b="1" dirty="0">
                <a:solidFill>
                  <a:schemeClr val="bg1"/>
                </a:solidFill>
                <a:latin typeface="Cambria" panose="02040503050406030204" pitchFamily="18" charset="0"/>
              </a:rPr>
              <a:t>Mateo 7:24-27 </a:t>
            </a:r>
            <a:r>
              <a:rPr lang="es-VE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s-VE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endParaRPr lang="en-US" b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   </a:t>
            </a:r>
            <a:r>
              <a:rPr lang="en-US" baseline="30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24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Por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tanto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todo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me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oye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estas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palabras 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y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las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pone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práctica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como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un hombre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prudente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construyó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casa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sobre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la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roca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25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Cayeron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las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lluvias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crecieron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ríos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soplaron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vientos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azotaron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aquella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casa; con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todo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la casa no se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derrumbó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porque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estaba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cimentada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sobre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roca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   </a:t>
            </a:r>
            <a:r>
              <a:rPr lang="en-US" baseline="30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26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Pero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todo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me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oye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estas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palabras 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y </a:t>
            </a:r>
            <a:r>
              <a:rPr lang="en-US" b="1" u="sng" dirty="0">
                <a:solidFill>
                  <a:schemeClr val="bg1"/>
                </a:solidFill>
                <a:latin typeface="Cambria" panose="02040503050406030204" pitchFamily="18" charset="0"/>
              </a:rPr>
              <a:t>no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las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pone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práctica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como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un hombre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insensato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construyó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casa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sobre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la 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arena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27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Cayeron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las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lluvias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crecieron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ríos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soplaron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vientos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azotaron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aquella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casa,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ésta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se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derrumbó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grande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fue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ruina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.»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   </a:t>
            </a:r>
            <a:r>
              <a:rPr lang="en-US" baseline="30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28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Cuando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Jesús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terminó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decir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estas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cosas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las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multitudes se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asombraron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enseñanza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29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porque les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enseñaba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como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quien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tenía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autoridad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y no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como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los maestros de la ley.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</a:t>
            </a:r>
            <a:r>
              <a:rPr lang="en-US" sz="80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en-US" sz="54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bedecer</a:t>
            </a:r>
            <a:endParaRPr lang="es-VE" sz="80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093064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97553"/>
            <a:ext cx="8534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Juan 14:15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15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Si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ustedes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me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aman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obedecerán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mis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mandamientos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</a:t>
            </a:r>
            <a:r>
              <a:rPr lang="en-US" sz="80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en-US" sz="54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bedecer</a:t>
            </a:r>
            <a:endParaRPr lang="es-VE" sz="80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VE" sz="44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Jesús y sus discípulos</a:t>
            </a:r>
            <a:endParaRPr lang="es-VE" sz="44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53808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97553"/>
            <a:ext cx="8534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Juan 14:21-24a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baseline="30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   21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¿Quién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me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ama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? 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hace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suyos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mis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mandamientos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y los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obedece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Y al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me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ama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mi Padre lo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amará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yo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también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amaré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me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manifestaré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él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   </a:t>
            </a:r>
            <a:r>
              <a:rPr lang="en-US" baseline="30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22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Judas 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(no 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Iscariote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) le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dijo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: —¿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Por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qué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Señor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estás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dispuesto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manifestarte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nosotros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y no al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mundo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?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   </a:t>
            </a:r>
            <a:r>
              <a:rPr lang="en-US" baseline="30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23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Le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contestó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Jesús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: —El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me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ama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obedecerá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mi palabra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y mi Padre lo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amará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haremos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nuestra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vivienda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él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24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no me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ama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no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obedece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mis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palabras.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</a:t>
            </a:r>
            <a:r>
              <a:rPr lang="en-US" sz="80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en-US" sz="54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bedecer</a:t>
            </a:r>
            <a:endParaRPr lang="es-VE" sz="80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26124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97553"/>
            <a:ext cx="8534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Juan 15:10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10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Si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obedecen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mis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mandamientos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permanecerán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mi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amor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así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como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yo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he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obedecido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los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mandamientos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mi Padre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permanezco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amor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</a:t>
            </a:r>
            <a:r>
              <a:rPr lang="en-US" sz="80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en-US" sz="54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bedecer</a:t>
            </a:r>
            <a:endParaRPr lang="es-VE" sz="80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45758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97553"/>
            <a:ext cx="853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Juan 17:6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6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A los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me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diste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mundo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les he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revelado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quién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eres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Eran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tuyos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;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tú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me los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diste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ellos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han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obedecido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tu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palabra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</a:t>
            </a:r>
            <a:r>
              <a:rPr lang="en-US" sz="80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en-US" sz="54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bedecer</a:t>
            </a:r>
            <a:endParaRPr lang="es-VE" sz="80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82564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97553"/>
            <a:ext cx="8534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b="1" dirty="0">
                <a:solidFill>
                  <a:schemeClr val="bg1"/>
                </a:solidFill>
                <a:latin typeface="Cambria" panose="02040503050406030204" pitchFamily="18" charset="0"/>
              </a:rPr>
              <a:t>Hechos 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4:18-20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18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Los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llamaron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les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ordenaron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terminantemente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dejaran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hablar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enseñar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acerca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nombre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Jesús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19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Pero Pedro y Juan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replicaron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: —¿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justo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delante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Dios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obedecerlos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ustedes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vez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obedecerlo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él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? ¡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Júzguenlo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ustedes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mismos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!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20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Nosotros no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podemos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dejar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hablar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hemos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visto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oído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</a:t>
            </a:r>
            <a:r>
              <a:rPr lang="en-US" sz="80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en-US" sz="54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bedecer</a:t>
            </a:r>
            <a:endParaRPr lang="es-VE" sz="80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VE" sz="44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Los discípulos ante los demás</a:t>
            </a:r>
            <a:endParaRPr lang="es-VE" sz="44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37301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8763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Hechos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5:27-33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27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Los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condujeron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ante 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Consejo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y el sumo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sacerdote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les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reclamó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: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28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—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Terminantemente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les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hemos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prohibido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enseñar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nombre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Sin embargo,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ustedes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han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llenado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Jerusalén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con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enseñanzas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y se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han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propuesto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echarnos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la culpa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nosotros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la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muerte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hombre.</a:t>
            </a:r>
          </a:p>
          <a:p>
            <a:pPr lvl="0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29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—¡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Es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necesario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obedecer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a Dios antes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a los hombres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! —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respondieron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Pedro y los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demás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apóstoles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—.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30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El Dios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nuestros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antepasados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resucitó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Jesús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quien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ustedes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mataron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colgándolo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un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madero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31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Por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poder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Dios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exaltó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como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Príncipe y Salvador, para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diera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Israel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arrepentimiento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perdón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pecados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32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Nosotros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somos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testigos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estos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acontecimientos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también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Espíritu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Santo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Dios ha dado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quienes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obedecen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. . .</a:t>
            </a:r>
            <a:endParaRPr lang="en-US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</a:t>
            </a:r>
            <a:r>
              <a:rPr lang="en-US" sz="80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en-US" sz="54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bedecer</a:t>
            </a:r>
            <a:endParaRPr lang="es-VE" sz="80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2027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Hechos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5:27-33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s-VE" dirty="0" smtClean="0">
                <a:solidFill>
                  <a:schemeClr val="bg1"/>
                </a:solidFill>
                <a:latin typeface="Cambria" panose="02040503050406030204" pitchFamily="18" charset="0"/>
              </a:rPr>
              <a:t>. . .</a:t>
            </a:r>
            <a:endParaRPr lang="en-US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  </a:t>
            </a:r>
            <a:r>
              <a:rPr lang="en-US" baseline="30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33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A 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los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oyeron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esto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se les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subió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sangre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la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cabeza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querían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matarlos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</a:t>
            </a:r>
            <a:r>
              <a:rPr lang="en-US" sz="80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en-US" sz="54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bedecer</a:t>
            </a:r>
            <a:endParaRPr lang="es-VE" sz="80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048000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VE" sz="44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¡Cuando </a:t>
            </a:r>
            <a:r>
              <a:rPr lang="es-VE" sz="4400" b="1" dirty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la persona obedece a Cristo genera </a:t>
            </a:r>
            <a:r>
              <a:rPr lang="es-VE" sz="4400" b="1" u="sng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</a:t>
            </a:r>
            <a:r>
              <a:rPr lang="es-VE" sz="44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!</a:t>
            </a:r>
            <a:endParaRPr lang="es-VE" sz="44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35992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newkerala.com/news/i2014/son_of_god_image_3-139783655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06"/>
          <a:stretch/>
        </p:blipFill>
        <p:spPr bwMode="auto">
          <a:xfrm>
            <a:off x="1295400" y="2133600"/>
            <a:ext cx="6477000" cy="40158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6019800"/>
            <a:ext cx="9067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VE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Como crear un santo caos</a:t>
            </a:r>
            <a:endParaRPr lang="en-US" sz="4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-152400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72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Ser </a:t>
            </a:r>
            <a:r>
              <a:rPr lang="es-ES" sz="7200" b="1" dirty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discípulo </a:t>
            </a:r>
            <a:br>
              <a:rPr lang="es-ES" sz="7200" b="1" dirty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ES" sz="72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y </a:t>
            </a:r>
            <a:r>
              <a:rPr lang="es-ES" sz="7200" b="1" dirty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hacer </a:t>
            </a:r>
            <a:r>
              <a:rPr lang="es-ES" sz="72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discípulos</a:t>
            </a:r>
            <a:endParaRPr lang="en-US" sz="7200" b="1" cap="none" spc="0" dirty="0">
              <a:ln w="11430"/>
              <a:solidFill>
                <a:srgbClr val="FF99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028774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3657600"/>
            <a:ext cx="303480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cap="none" spc="0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</a:t>
            </a:r>
            <a:endParaRPr lang="en-US" sz="8000" b="1" cap="none" spc="0" dirty="0">
              <a:ln w="11430"/>
              <a:solidFill>
                <a:srgbClr val="FF99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24300" y="3172123"/>
            <a:ext cx="52197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Creer</a:t>
            </a:r>
            <a:endParaRPr lang="es-VE" sz="4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es-VE" sz="4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Aprender</a:t>
            </a:r>
            <a:endParaRPr lang="es-VE" sz="4000" i="1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es-VE" sz="4000" dirty="0" smtClean="0">
                <a:solidFill>
                  <a:srgbClr val="FF9900"/>
                </a:solidFill>
                <a:latin typeface="Cambria" panose="02040503050406030204" pitchFamily="18" charset="0"/>
              </a:rPr>
              <a:t>Obedecer</a:t>
            </a:r>
            <a:r>
              <a:rPr lang="es-VE" sz="4000" dirty="0">
                <a:solidFill>
                  <a:srgbClr val="FF9900"/>
                </a:solidFill>
                <a:latin typeface="Cambria" panose="02040503050406030204" pitchFamily="18" charset="0"/>
              </a:rPr>
              <a:t> </a:t>
            </a:r>
            <a:r>
              <a:rPr lang="es-VE" sz="4000" dirty="0">
                <a:solidFill>
                  <a:srgbClr val="FF9933"/>
                </a:solidFill>
                <a:latin typeface="Cambria" panose="02040503050406030204" pitchFamily="18" charset="0"/>
              </a:rPr>
              <a:t>⟶ </a:t>
            </a:r>
            <a:r>
              <a:rPr lang="es-VE" sz="4000" i="1" dirty="0" smtClean="0">
                <a:solidFill>
                  <a:srgbClr val="FF9933"/>
                </a:solidFill>
                <a:latin typeface="Cambria" panose="02040503050406030204" pitchFamily="18" charset="0"/>
              </a:rPr>
              <a:t>Exhortar</a:t>
            </a:r>
            <a:endParaRPr lang="es-VE" sz="4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es-VE" sz="4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Seguir</a:t>
            </a:r>
            <a:endParaRPr lang="es-ES" sz="4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81873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97553"/>
            <a:ext cx="853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Tito 2:15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15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Esto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debes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enseñar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Exhorta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reprende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con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toda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autoridad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nadie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menosprecie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 </a:t>
            </a:r>
            <a:r>
              <a:rPr lang="en-US" sz="8000" b="1" i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</a:t>
            </a:r>
            <a:r>
              <a:rPr lang="en-US" sz="5400" b="1" i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xhortar</a:t>
            </a:r>
            <a:endParaRPr lang="es-VE" sz="8000" i="1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48469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97553"/>
            <a:ext cx="8534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2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Tesalonicenses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3:11-12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11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Nos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hemos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enterado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entre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ustedes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hay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algunos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andan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vagos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sin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trabajar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nada,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sólo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se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ocupan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no les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importa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12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A tales personas 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les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ordenamos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y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exhortamos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el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Señor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Jesucristo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tranquilamente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se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pongan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trabajar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para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ganarse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vida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 </a:t>
            </a:r>
            <a:r>
              <a:rPr lang="en-US" sz="8000" b="1" i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</a:t>
            </a:r>
            <a:r>
              <a:rPr lang="en-US" sz="5400" b="1" i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xhortar</a:t>
            </a:r>
            <a:endParaRPr lang="es-VE" sz="8000" i="1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25337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97553"/>
            <a:ext cx="8534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1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Tesalonicenses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2:10-13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10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Dios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ustedes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me son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testigos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nos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comportamos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con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ustedes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creyentes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una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forma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santa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justa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irreprochable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11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Saben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también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cada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uno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ustedes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hemos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tratado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como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trata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un padre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propios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hijos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12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Los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hemos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animado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consolado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exhortado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llevar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una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vida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digna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de Dios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los llama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reino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gloria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13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Así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no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dejamos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dar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gracias a Dios,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porque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oír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ustedes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la palabra de Dios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les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predicamos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la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aceptaron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no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como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palabra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humana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sino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como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realmente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palabra de Dios, 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la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cual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b="1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actúa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ustedes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creyentes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 </a:t>
            </a:r>
            <a:r>
              <a:rPr lang="en-US" sz="8000" b="1" i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</a:t>
            </a:r>
            <a:r>
              <a:rPr lang="en-US" sz="5400" b="1" i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xhortar</a:t>
            </a:r>
            <a:endParaRPr lang="es-VE" sz="8000" i="1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15389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97553"/>
            <a:ext cx="8534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2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Timoteo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3:16-17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16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Toda la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Escritura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inspirada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por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Dios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útil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para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enseñar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para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reprender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para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corregir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para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instruir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justicia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17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a fin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siervo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Dios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esté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enteramente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capacitado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para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toda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buena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obra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 </a:t>
            </a:r>
            <a:r>
              <a:rPr lang="en-US" sz="8000" b="1" i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</a:t>
            </a:r>
            <a:r>
              <a:rPr lang="en-US" sz="5400" b="1" i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xhortar</a:t>
            </a:r>
            <a:endParaRPr lang="es-VE" sz="8000" i="1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758804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97553"/>
            <a:ext cx="853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Oseas</a:t>
            </a:r>
            <a:r>
              <a:rPr lang="en-US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11:1-2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   «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Desde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Israel era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niño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yo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amé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;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Egipto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llamé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mi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hijo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baseline="30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2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Pero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cuanto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más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llamaba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más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se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alejaba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mí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</a:t>
            </a:r>
            <a:r>
              <a:rPr lang="en-US" sz="80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en-US" sz="54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bedecer</a:t>
            </a:r>
            <a:endParaRPr lang="es-VE" sz="80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VE" sz="44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El ejemplo de nuestro Señor</a:t>
            </a:r>
            <a:endParaRPr lang="es-VE" sz="44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35999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97553"/>
            <a:ext cx="8534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Hebreos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5:7-9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7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En los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días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vida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mortal,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Jesús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ofreció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oraciones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súplicas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con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fuerte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clamor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lágrimas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podía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salvarlo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la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muerte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fue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escuchado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por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reverente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sumisión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8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Aunque era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Hijo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mediante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el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sufrimiento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aprendió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obedecer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;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9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consumada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perfección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llegó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ser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autor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salvación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eterna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para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todos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obedecen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</a:t>
            </a:r>
            <a:r>
              <a:rPr lang="en-US" sz="80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en-US" sz="54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bedecer</a:t>
            </a:r>
            <a:endParaRPr lang="es-VE" sz="80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VE" sz="44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El ejemplo de nuestro Señor</a:t>
            </a:r>
            <a:endParaRPr lang="es-VE" sz="44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85027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97553"/>
            <a:ext cx="8534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Filipenses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4:11-13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11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No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digo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esto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porque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esté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necesitado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pues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he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aprendido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estar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satisfecho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cualquier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situación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me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encuentre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12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Sé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vivir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pobreza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y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vivir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abundancia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He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aprendido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vivir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todas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cada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una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las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circunstancias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tanto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quedar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saciado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como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pasar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hambre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tener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sobra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como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sufrir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escasez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13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Todo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puedo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Cristo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me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fortalece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</a:t>
            </a:r>
            <a:r>
              <a:rPr lang="en-US" sz="80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en-US" sz="54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bedecer</a:t>
            </a:r>
            <a:endParaRPr lang="es-VE" sz="80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36761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97553"/>
            <a:ext cx="8534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1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Tesalonicenses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4:3-6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3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La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voluntad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Dios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sean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santificados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;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se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aparten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la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inmoralidad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sexual;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4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que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cada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uno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aprenda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controlar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propio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cuerpo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una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manera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santa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honrosa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5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sin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dejarse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llevar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por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malos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deseos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como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hacen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paganos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no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conocen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Dios;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6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nadie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perjudique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hermano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ni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se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aproveche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él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asunto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Señor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castiga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todo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esto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como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ya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les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hemos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dicho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advertido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</a:t>
            </a:r>
            <a:r>
              <a:rPr lang="en-US" sz="80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en-US" sz="54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bedecer</a:t>
            </a:r>
            <a:endParaRPr lang="es-VE" sz="80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91049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3657600"/>
            <a:ext cx="303480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cap="none" spc="0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</a:t>
            </a:r>
            <a:endParaRPr lang="en-US" sz="8000" b="1" cap="none" spc="0" dirty="0">
              <a:ln w="11430"/>
              <a:solidFill>
                <a:srgbClr val="FF99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7482" y="1905000"/>
            <a:ext cx="8610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dirty="0">
                <a:solidFill>
                  <a:schemeClr val="bg1"/>
                </a:solidFill>
                <a:latin typeface="Cambria" panose="02040503050406030204" pitchFamily="18" charset="0"/>
              </a:rPr>
              <a:t>¿Eres discípulo</a:t>
            </a:r>
            <a:r>
              <a:rPr lang="es-ES" sz="3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?  </a:t>
            </a:r>
            <a:r>
              <a:rPr lang="es-ES" sz="3200" dirty="0">
                <a:solidFill>
                  <a:schemeClr val="bg1"/>
                </a:solidFill>
                <a:latin typeface="Cambria" panose="02040503050406030204" pitchFamily="18" charset="0"/>
              </a:rPr>
              <a:t>¿Haces discípulos</a:t>
            </a:r>
            <a:r>
              <a:rPr lang="es-ES" sz="3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?</a:t>
            </a:r>
          </a:p>
          <a:p>
            <a:pPr algn="ctr"/>
            <a:r>
              <a:rPr lang="es-ES" sz="3200" dirty="0" smtClean="0">
                <a:solidFill>
                  <a:schemeClr val="bg1"/>
                </a:solidFill>
                <a:latin typeface="Cambria" panose="02040503050406030204" pitchFamily="18" charset="0"/>
              </a:rPr>
              <a:t/>
            </a:r>
            <a:br>
              <a:rPr lang="es-ES" sz="3200" dirty="0" smtClean="0">
                <a:solidFill>
                  <a:schemeClr val="bg1"/>
                </a:solidFill>
                <a:latin typeface="Cambria" panose="02040503050406030204" pitchFamily="18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¿</a:t>
            </a:r>
            <a:r>
              <a:rPr lang="es-ES" sz="3200" dirty="0">
                <a:solidFill>
                  <a:schemeClr val="bg1"/>
                </a:solidFill>
                <a:latin typeface="Cambria" panose="02040503050406030204" pitchFamily="18" charset="0"/>
              </a:rPr>
              <a:t>Estás </a:t>
            </a:r>
            <a:r>
              <a:rPr lang="es-ES" sz="3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obedeciendo?  ¿</a:t>
            </a:r>
            <a:r>
              <a:rPr lang="es-ES" sz="3200" dirty="0">
                <a:solidFill>
                  <a:schemeClr val="bg1"/>
                </a:solidFill>
                <a:latin typeface="Cambria" panose="02040503050406030204" pitchFamily="18" charset="0"/>
              </a:rPr>
              <a:t>Estás </a:t>
            </a:r>
            <a:r>
              <a:rPr lang="es-ES" sz="3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exhortando </a:t>
            </a:r>
            <a:r>
              <a:rPr lang="es-ES" sz="3200" dirty="0">
                <a:solidFill>
                  <a:schemeClr val="bg1"/>
                </a:solidFill>
                <a:latin typeface="Cambria" panose="02040503050406030204" pitchFamily="18" charset="0"/>
              </a:rPr>
              <a:t>a otros?</a:t>
            </a:r>
            <a:endParaRPr lang="es-ES" sz="32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13616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52400"/>
            <a:ext cx="8610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ES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ES" baseline="30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18</a:t>
            </a:r>
            <a:r>
              <a:rPr lang="es-ES" dirty="0" smtClean="0">
                <a:solidFill>
                  <a:schemeClr val="bg1"/>
                </a:solidFill>
                <a:latin typeface="Cambria" panose="02040503050406030204" pitchFamily="18" charset="0"/>
              </a:rPr>
              <a:t>Jesús </a:t>
            </a:r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</a:rPr>
              <a:t>se acercó entonces a ellos y les dijo: —Se me ha dado toda autoridad en el cielo y en la tierra</a:t>
            </a:r>
            <a:r>
              <a:rPr lang="es-ES" dirty="0" smtClean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s-ES" baseline="30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19</a:t>
            </a:r>
            <a:r>
              <a:rPr lang="es-ES" dirty="0" smtClean="0">
                <a:solidFill>
                  <a:schemeClr val="bg1"/>
                </a:solidFill>
                <a:latin typeface="Cambria" panose="02040503050406030204" pitchFamily="18" charset="0"/>
              </a:rPr>
              <a:t>Por </a:t>
            </a:r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</a:rPr>
              <a:t>tanto, vayan y hagan discípulos de todas las naciones, </a:t>
            </a:r>
            <a:r>
              <a:rPr lang="es-ES" u="sng" dirty="0">
                <a:solidFill>
                  <a:schemeClr val="bg1"/>
                </a:solidFill>
                <a:latin typeface="Cambria" panose="02040503050406030204" pitchFamily="18" charset="0"/>
              </a:rPr>
              <a:t>bautizándolos</a:t>
            </a:r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</a:rPr>
              <a:t> en el nombre del Padre y del Hijo y del Espíritu Santo</a:t>
            </a:r>
            <a:r>
              <a:rPr lang="es-ES" dirty="0" smtClean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s-ES" baseline="30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20</a:t>
            </a:r>
            <a:r>
              <a:rPr lang="es-ES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enseñándoles</a:t>
            </a:r>
            <a:r>
              <a:rPr lang="es-ES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</a:rPr>
              <a:t>a </a:t>
            </a:r>
            <a:r>
              <a:rPr lang="es-ES" u="sng" dirty="0">
                <a:solidFill>
                  <a:schemeClr val="bg1"/>
                </a:solidFill>
                <a:latin typeface="Cambria" panose="02040503050406030204" pitchFamily="18" charset="0"/>
              </a:rPr>
              <a:t>obedecer</a:t>
            </a:r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</a:rPr>
              <a:t> todo lo que les he mandado a ustedes. Y les aseguro que </a:t>
            </a:r>
            <a:r>
              <a:rPr lang="es-ES" u="sng" dirty="0">
                <a:solidFill>
                  <a:schemeClr val="bg1"/>
                </a:solidFill>
                <a:latin typeface="Cambria" panose="02040503050406030204" pitchFamily="18" charset="0"/>
              </a:rPr>
              <a:t>estaré con ustedes</a:t>
            </a:r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</a:rPr>
              <a:t> siempre, hasta el fin del mundo. </a:t>
            </a:r>
            <a:endParaRPr lang="es-ES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r"/>
            <a:r>
              <a:rPr lang="es-ES" dirty="0" smtClean="0">
                <a:solidFill>
                  <a:schemeClr val="bg1"/>
                </a:solidFill>
                <a:latin typeface="Cambria" panose="02040503050406030204" pitchFamily="18" charset="0"/>
              </a:rPr>
              <a:t>Mateo </a:t>
            </a:r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</a:rPr>
              <a:t>28:18-20 </a:t>
            </a:r>
            <a:r>
              <a:rPr lang="es-ES" baseline="30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endParaRPr lang="es-ES" baseline="300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en-US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3657600"/>
            <a:ext cx="303480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cap="none" spc="0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</a:t>
            </a:r>
            <a:endParaRPr lang="en-US" sz="8000" b="1" cap="none" spc="0" dirty="0">
              <a:ln w="11430"/>
              <a:solidFill>
                <a:srgbClr val="FF99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24300" y="3172123"/>
            <a:ext cx="29337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Creer</a:t>
            </a:r>
            <a:endParaRPr lang="es-VE" sz="4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es-VE" sz="4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Aprender</a:t>
            </a:r>
          </a:p>
          <a:p>
            <a:r>
              <a:rPr lang="es-VE" sz="4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Obedecer</a:t>
            </a:r>
          </a:p>
          <a:p>
            <a:r>
              <a:rPr lang="es-VE" sz="4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Seguir</a:t>
            </a:r>
            <a:endParaRPr lang="es-ES" sz="4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85427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97553"/>
            <a:ext cx="8534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Mateo 11:28-30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28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»Vengan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mí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todos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ustedes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están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cansados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agobiados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yo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les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daré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descanso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29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Carguen con mi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yugo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aprendan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mí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pues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yo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soy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apacible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humilde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corazón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encontrarán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descanso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para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alma.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30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Porque mi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yugo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suave y mi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carga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liviana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.»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</a:t>
            </a:r>
            <a:r>
              <a:rPr lang="en-US" sz="80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en-US" sz="54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bedecer</a:t>
            </a:r>
            <a:endParaRPr lang="es-VE" sz="80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87322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97553"/>
            <a:ext cx="8534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Santiago 1:22-25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22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No se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contenten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sólo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con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escuchar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la palabra,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pues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así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se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engañan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ustedes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mismos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Llévenla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a la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práctica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23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escucha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la palabra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pero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no la pone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práctica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como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se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mira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rostro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un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espejo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24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y,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después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mirarse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se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va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se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olvida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seguida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cómo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25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Pero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quien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se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fija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atentamente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la ley perfecta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libertad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persevera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ella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no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olvidando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ha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oído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sino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haciéndolo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recibirá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bendición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al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practicarla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</a:t>
            </a:r>
            <a:r>
              <a:rPr lang="en-US" sz="80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en-US" sz="54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bedecer</a:t>
            </a:r>
            <a:endParaRPr lang="es-VE" sz="80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3467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216390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97553"/>
            <a:ext cx="8534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Mateo 10:34-39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	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34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»No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crean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he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venido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traer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paz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la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tierra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No vine a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traer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paz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sino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espada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35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Porque he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venido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poner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conflicto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“al hombre contra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padre, a la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hija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contra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madre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a la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nuera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contra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suegra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;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36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los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enemigos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cada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cual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serán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los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propia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familia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”.</a:t>
            </a:r>
          </a:p>
          <a:p>
            <a:pPr lvl="0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	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37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»El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quiere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padre o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madre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más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mí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no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digno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mí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; 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quiere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hijo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o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hija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más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mí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no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digno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mí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;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38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y 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no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toma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cruz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me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sigue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no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digno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mí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39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encuentre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vida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la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perderá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y 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pierda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por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mi causa, la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encontrará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5691004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52400"/>
            <a:ext cx="8610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ES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ES" baseline="30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18</a:t>
            </a:r>
            <a:r>
              <a:rPr lang="es-ES" dirty="0" smtClean="0">
                <a:solidFill>
                  <a:schemeClr val="bg1"/>
                </a:solidFill>
                <a:latin typeface="Cambria" panose="02040503050406030204" pitchFamily="18" charset="0"/>
              </a:rPr>
              <a:t>Jesús </a:t>
            </a:r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</a:rPr>
              <a:t>se acercó entonces a ellos y les dijo: —Se me ha dado toda autoridad en el cielo y en la tierra</a:t>
            </a:r>
            <a:r>
              <a:rPr lang="es-ES" dirty="0" smtClean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s-ES" baseline="30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19</a:t>
            </a:r>
            <a:r>
              <a:rPr lang="es-ES" dirty="0" smtClean="0">
                <a:solidFill>
                  <a:schemeClr val="bg1"/>
                </a:solidFill>
                <a:latin typeface="Cambria" panose="02040503050406030204" pitchFamily="18" charset="0"/>
              </a:rPr>
              <a:t>Por </a:t>
            </a:r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</a:rPr>
              <a:t>tanto, vayan y hagan discípulos de todas las naciones, </a:t>
            </a:r>
            <a:r>
              <a:rPr lang="es-ES" u="sng" dirty="0">
                <a:solidFill>
                  <a:schemeClr val="bg1"/>
                </a:solidFill>
                <a:latin typeface="Cambria" panose="02040503050406030204" pitchFamily="18" charset="0"/>
              </a:rPr>
              <a:t>bautizándolos</a:t>
            </a:r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</a:rPr>
              <a:t> en el nombre del Padre y del Hijo y del Espíritu Santo</a:t>
            </a:r>
            <a:r>
              <a:rPr lang="es-ES" dirty="0" smtClean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s-ES" baseline="30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20</a:t>
            </a:r>
            <a:r>
              <a:rPr lang="es-ES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enseñándoles</a:t>
            </a:r>
            <a:r>
              <a:rPr lang="es-ES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</a:rPr>
              <a:t>a </a:t>
            </a:r>
            <a:r>
              <a:rPr lang="es-ES" u="sng" dirty="0">
                <a:solidFill>
                  <a:schemeClr val="bg1"/>
                </a:solidFill>
                <a:latin typeface="Cambria" panose="02040503050406030204" pitchFamily="18" charset="0"/>
              </a:rPr>
              <a:t>obedecer</a:t>
            </a:r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</a:rPr>
              <a:t> todo lo que les he mandado a ustedes. Y les aseguro que </a:t>
            </a:r>
            <a:r>
              <a:rPr lang="es-ES" u="sng" dirty="0">
                <a:solidFill>
                  <a:schemeClr val="bg1"/>
                </a:solidFill>
                <a:latin typeface="Cambria" panose="02040503050406030204" pitchFamily="18" charset="0"/>
              </a:rPr>
              <a:t>estaré con ustedes</a:t>
            </a:r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</a:rPr>
              <a:t> siempre, hasta el fin del mundo. </a:t>
            </a:r>
            <a:endParaRPr lang="es-ES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r"/>
            <a:r>
              <a:rPr lang="es-ES" dirty="0" smtClean="0">
                <a:solidFill>
                  <a:schemeClr val="bg1"/>
                </a:solidFill>
                <a:latin typeface="Cambria" panose="02040503050406030204" pitchFamily="18" charset="0"/>
              </a:rPr>
              <a:t>Mateo </a:t>
            </a:r>
            <a:r>
              <a:rPr lang="es-ES" dirty="0">
                <a:solidFill>
                  <a:schemeClr val="bg1"/>
                </a:solidFill>
                <a:latin typeface="Cambria" panose="02040503050406030204" pitchFamily="18" charset="0"/>
              </a:rPr>
              <a:t>28:18-20 </a:t>
            </a:r>
            <a:r>
              <a:rPr lang="es-ES" baseline="30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endParaRPr lang="es-ES" baseline="300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en-US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3657600"/>
            <a:ext cx="303480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cap="none" spc="0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</a:t>
            </a:r>
            <a:endParaRPr lang="en-US" sz="8000" b="1" cap="none" spc="0" dirty="0">
              <a:ln w="11430"/>
              <a:solidFill>
                <a:srgbClr val="FF99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24300" y="3172123"/>
            <a:ext cx="52197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Creer  y  </a:t>
            </a:r>
            <a:r>
              <a:rPr lang="es-ES" sz="4000" dirty="0">
                <a:solidFill>
                  <a:srgbClr val="FF9900"/>
                </a:solidFill>
                <a:latin typeface="Cambria" panose="02040503050406030204" pitchFamily="18" charset="0"/>
              </a:rPr>
              <a:t>Compartir </a:t>
            </a:r>
            <a:endParaRPr lang="es-ES" sz="4000" dirty="0" smtClean="0">
              <a:solidFill>
                <a:srgbClr val="FF9900"/>
              </a:solidFill>
              <a:latin typeface="Cambria" panose="02040503050406030204" pitchFamily="18" charset="0"/>
            </a:endParaRPr>
          </a:p>
          <a:p>
            <a:r>
              <a:rPr lang="es-ES" sz="4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Aprender  y  </a:t>
            </a:r>
            <a:r>
              <a:rPr lang="es-ES" sz="4000" dirty="0" smtClean="0">
                <a:solidFill>
                  <a:srgbClr val="FF9900"/>
                </a:solidFill>
                <a:latin typeface="Cambria" panose="02040503050406030204" pitchFamily="18" charset="0"/>
              </a:rPr>
              <a:t>Enseñar</a:t>
            </a:r>
            <a:endParaRPr lang="es-ES" sz="4000" dirty="0">
              <a:solidFill>
                <a:srgbClr val="FF9900"/>
              </a:solidFill>
              <a:latin typeface="Cambria" panose="02040503050406030204" pitchFamily="18" charset="0"/>
            </a:endParaRPr>
          </a:p>
          <a:p>
            <a:r>
              <a:rPr lang="es-ES" sz="4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Obedecer  y  </a:t>
            </a:r>
            <a:r>
              <a:rPr lang="es-ES" sz="4000" dirty="0">
                <a:solidFill>
                  <a:srgbClr val="FF9900"/>
                </a:solidFill>
                <a:latin typeface="Cambria" panose="02040503050406030204" pitchFamily="18" charset="0"/>
              </a:rPr>
              <a:t>Exhortar</a:t>
            </a:r>
          </a:p>
          <a:p>
            <a:r>
              <a:rPr lang="es-ES" sz="4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Seguir  </a:t>
            </a:r>
            <a:r>
              <a:rPr lang="es-ES" sz="4000" dirty="0">
                <a:solidFill>
                  <a:schemeClr val="bg1"/>
                </a:solidFill>
                <a:latin typeface="Cambria" panose="02040503050406030204" pitchFamily="18" charset="0"/>
              </a:rPr>
              <a:t>y </a:t>
            </a:r>
            <a:r>
              <a:rPr lang="es-ES" sz="4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s-ES" sz="4000" dirty="0" smtClean="0">
                <a:solidFill>
                  <a:srgbClr val="FF9900"/>
                </a:solidFill>
                <a:latin typeface="Cambria" panose="02040503050406030204" pitchFamily="18" charset="0"/>
              </a:rPr>
              <a:t>Colaborar</a:t>
            </a:r>
            <a:endParaRPr lang="es-ES" sz="4000" dirty="0">
              <a:solidFill>
                <a:srgbClr val="FF99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64380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3657600"/>
            <a:ext cx="303480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cap="none" spc="0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</a:t>
            </a:r>
            <a:endParaRPr lang="en-US" sz="8000" b="1" cap="none" spc="0" dirty="0">
              <a:ln w="11430"/>
              <a:solidFill>
                <a:srgbClr val="FF99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24300" y="3172123"/>
            <a:ext cx="29337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Creer</a:t>
            </a:r>
            <a:endParaRPr lang="es-VE" sz="4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es-VE" sz="4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Aprender</a:t>
            </a:r>
          </a:p>
          <a:p>
            <a:r>
              <a:rPr lang="es-VE" sz="4000" dirty="0" smtClean="0">
                <a:solidFill>
                  <a:srgbClr val="FF9933"/>
                </a:solidFill>
                <a:latin typeface="Cambria" panose="02040503050406030204" pitchFamily="18" charset="0"/>
              </a:rPr>
              <a:t>Obedecer</a:t>
            </a:r>
          </a:p>
          <a:p>
            <a:r>
              <a:rPr lang="es-VE" sz="4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Seguir</a:t>
            </a:r>
            <a:endParaRPr lang="es-ES" sz="4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33294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97553"/>
            <a:ext cx="8534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Filipenses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4:8-9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8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Por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último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hermanos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consideren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bien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todo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verdadero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todo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respetable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todo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justo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todo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puro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todo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amable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todo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digno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admiración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fin,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todo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sea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excelente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merezca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elogio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9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Pongan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práctica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mí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han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aprendido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recibido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oído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y lo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han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visto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mí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y el Dios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paz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estará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con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ustedes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</a:t>
            </a:r>
            <a:r>
              <a:rPr lang="en-US" sz="80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en-US" sz="54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bedecer</a:t>
            </a:r>
            <a:endParaRPr lang="es-VE" sz="80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83723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97553"/>
            <a:ext cx="8534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2 </a:t>
            </a:r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Timoteo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3:16-17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16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Toda la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Escritura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inspirada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por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Dios y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útil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para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enseñar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para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reprender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para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corregir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y para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instruir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justicia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17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a fin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siervo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Dios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esté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enteramente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capacitado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para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toda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buena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obra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</a:t>
            </a:r>
            <a:r>
              <a:rPr lang="en-US" sz="80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en-US" sz="54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bedecer</a:t>
            </a:r>
            <a:endParaRPr lang="es-VE" sz="80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4848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97553"/>
            <a:ext cx="8534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Cambria" panose="02040503050406030204" pitchFamily="18" charset="0"/>
              </a:rPr>
              <a:t>Romanos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2:21-24 </a:t>
            </a:r>
            <a:r>
              <a:rPr lang="en-US" b="1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NVI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...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21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en fin,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tú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enseñas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otros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¿no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enseñas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ti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mismo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?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Tú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predicas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contra el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robo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¿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robas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?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22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Tú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dices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no se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debe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cometer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adulterio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¿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adulteras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?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Tú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aborreces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los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ídolos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¿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robas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sus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templos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?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23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Tú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te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jactas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de la ley, ¿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deshonras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 Dios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quebrantando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la ley? </a:t>
            </a:r>
            <a:r>
              <a:rPr lang="en-US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24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Así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está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mbria" panose="02040503050406030204" pitchFamily="18" charset="0"/>
              </a:rPr>
              <a:t>escrito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: «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Por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causa de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ustedes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se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blasfema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el </a:t>
            </a:r>
            <a:r>
              <a:rPr lang="en-US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nombre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 de Dios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entre los gentiles.»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779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CAOS            </a:t>
            </a:r>
            <a:r>
              <a:rPr lang="en-US" sz="80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en-US" sz="5400" b="1" dirty="0" err="1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bedecer</a:t>
            </a:r>
            <a:endParaRPr lang="es-VE" sz="8000" dirty="0">
              <a:solidFill>
                <a:srgbClr val="FF9933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84594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1696</TotalTime>
  <Words>1861</Words>
  <Application>Microsoft Office PowerPoint</Application>
  <PresentationFormat>On-screen Show (4:3)</PresentationFormat>
  <Paragraphs>116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InFaith Graphic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Mary Deschenes</dc:creator>
  <cp:lastModifiedBy>Berkey Slim</cp:lastModifiedBy>
  <cp:revision>180</cp:revision>
  <dcterms:created xsi:type="dcterms:W3CDTF">2003-02-27T02:35:04Z</dcterms:created>
  <dcterms:modified xsi:type="dcterms:W3CDTF">2015-05-04T18:52:31Z</dcterms:modified>
</cp:coreProperties>
</file>