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05" r:id="rId3"/>
    <p:sldId id="316" r:id="rId4"/>
    <p:sldId id="325" r:id="rId5"/>
    <p:sldId id="317" r:id="rId6"/>
    <p:sldId id="318" r:id="rId7"/>
    <p:sldId id="331" r:id="rId8"/>
    <p:sldId id="337" r:id="rId9"/>
    <p:sldId id="320" r:id="rId10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AEC"/>
    <a:srgbClr val="FF3300"/>
    <a:srgbClr val="0000FF"/>
    <a:srgbClr val="66FF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3FE7C-99A5-4146-9FC2-359D6AEFD2F5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D2214-F846-421B-AB3B-5D9EB891052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84088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0282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8016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3197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031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09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95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2630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4016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7931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1251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5451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D72BE-DF4B-406C-B899-3BC406086328}" type="datetimeFigureOut">
              <a:rPr lang="es-VE" smtClean="0"/>
              <a:t>14/12/2015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0F3C3-AB22-4BDE-B71D-9E9F87DEF5DA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3279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 dirty="0"/>
          </a:p>
        </p:txBody>
      </p:sp>
      <p:pic>
        <p:nvPicPr>
          <p:cNvPr id="1026" name="Picture 2" descr="C:\Users\karina\Dropbox\Portada El Sermón del Monte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02"/>
          <a:stretch/>
        </p:blipFill>
        <p:spPr bwMode="auto">
          <a:xfrm>
            <a:off x="827584" y="908720"/>
            <a:ext cx="753038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VE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</a:rPr>
              <a:t>Dos Estilos de Vida</a:t>
            </a:r>
            <a:r>
              <a:rPr lang="es-VE" dirty="0" smtClean="0">
                <a:solidFill>
                  <a:srgbClr val="FF0000"/>
                </a:solidFill>
                <a:latin typeface="Matura MT Script Capitals" pitchFamily="66" charset="0"/>
              </a:rPr>
              <a:t/>
            </a:r>
            <a:br>
              <a:rPr lang="es-VE" dirty="0" smtClean="0">
                <a:solidFill>
                  <a:srgbClr val="FF0000"/>
                </a:solidFill>
                <a:latin typeface="Matura MT Script Capitals" pitchFamily="66" charset="0"/>
              </a:rPr>
            </a:br>
            <a:r>
              <a:rPr lang="es-VE" sz="3100" spc="300" dirty="0" smtClean="0">
                <a:latin typeface="Matura MT Script Capitals" pitchFamily="66" charset="0"/>
              </a:rPr>
              <a:t>¿Qué clase </a:t>
            </a:r>
            <a:r>
              <a:rPr lang="es-VE" sz="3100" spc="300" dirty="0" smtClean="0">
                <a:latin typeface="Matura MT Script Capitals" pitchFamily="66" charset="0"/>
              </a:rPr>
              <a:t>de vida </a:t>
            </a:r>
            <a:r>
              <a:rPr lang="es-VE" sz="3100" spc="300" dirty="0" smtClean="0">
                <a:latin typeface="Matura MT Script Capitals" pitchFamily="66" charset="0"/>
              </a:rPr>
              <a:t>eliges vivir?</a:t>
            </a:r>
            <a:endParaRPr lang="es-VE" sz="3100" spc="300" dirty="0">
              <a:latin typeface="Matura MT Script Capital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19672" y="4941168"/>
            <a:ext cx="576064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1800" dirty="0" smtClean="0">
                <a:latin typeface="Matura MT Script Capitals" pitchFamily="66" charset="0"/>
              </a:rPr>
              <a:t>Haz </a:t>
            </a:r>
            <a:r>
              <a:rPr lang="es-VE" sz="1800" dirty="0">
                <a:latin typeface="Matura MT Script Capitals" pitchFamily="66" charset="0"/>
              </a:rPr>
              <a:t>a los demás todo lo que quieras que te hagan a ti. Esa es la esencia de todo lo que se enseña en la ley </a:t>
            </a:r>
            <a:r>
              <a:rPr lang="es-VE" sz="1800" dirty="0" smtClean="0">
                <a:latin typeface="Matura MT Script Capitals" pitchFamily="66" charset="0"/>
              </a:rPr>
              <a:t>            y </a:t>
            </a:r>
            <a:r>
              <a:rPr lang="es-VE" sz="1800" dirty="0">
                <a:latin typeface="Matura MT Script Capitals" pitchFamily="66" charset="0"/>
              </a:rPr>
              <a:t>en los profetas</a:t>
            </a:r>
            <a:r>
              <a:rPr lang="es-VE" sz="1800" dirty="0" smtClean="0">
                <a:latin typeface="Matura MT Script Capitals" pitchFamily="66" charset="0"/>
              </a:rPr>
              <a:t>. Mateo 7.12</a:t>
            </a:r>
            <a:endParaRPr lang="es-VE" sz="1800" dirty="0">
              <a:latin typeface="Matura MT Script Capitals" pitchFamily="66" charset="0"/>
            </a:endParaRPr>
          </a:p>
        </p:txBody>
      </p:sp>
      <p:pic>
        <p:nvPicPr>
          <p:cNvPr id="2050" name="Picture 2" descr="C:\Users\karina\Dropbox\dos estilos de vida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949" y="2162426"/>
            <a:ext cx="5908379" cy="270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6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96144"/>
          </a:xfrm>
        </p:spPr>
        <p:txBody>
          <a:bodyPr>
            <a:normAutofit/>
          </a:bodyPr>
          <a:lstStyle/>
          <a:p>
            <a:r>
              <a:rPr lang="es-VE" sz="36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Primer Estilo de Vida:</a:t>
            </a:r>
            <a:endParaRPr lang="es-VE" sz="3600" spc="300" dirty="0">
              <a:latin typeface="Matura MT Script Capitals" panose="0302080206060207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92896"/>
            <a:ext cx="7704856" cy="3672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VE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Mateo </a:t>
            </a:r>
            <a:r>
              <a:rPr lang="es-V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7.1-6</a:t>
            </a:r>
          </a:p>
          <a:p>
            <a:pPr marL="0" indent="0" algn="ctr">
              <a:buNone/>
            </a:pPr>
            <a:endParaRPr lang="es-VE" sz="18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1403648" y="2060848"/>
            <a:ext cx="6408712" cy="108012"/>
          </a:xfrm>
          <a:prstGeom prst="flowChartManualOperati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748883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No juzguen a nadie, para que nadie los juzgue a ustedes. 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Porque 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tal como juzguen se les juzgará, y con la medida que midan a otros, se les medirá a ustedes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. »¿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Por qué te fijas en la astilla que tiene tu hermano en el ojo, y no le das importancia a la viga que está en el tuyo? </a:t>
            </a:r>
            <a:endParaRPr lang="es-VE" sz="1800" dirty="0" smtClean="0">
              <a:solidFill>
                <a:schemeClr val="bg1"/>
              </a:solidFill>
              <a:latin typeface="Matura MT Script Capitals" panose="03020802060602070202" pitchFamily="66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¿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Cómo puedes decirle a tu hermano: “Déjame sacarte la astilla del ojo”, cuando ahí tienes una viga en el tuyo? 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¡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Hipócrita!, saca primero la viga de tu propio ojo, y entonces verás con claridad para sacar la astilla del ojo de tu hermano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.</a:t>
            </a:r>
            <a:endParaRPr lang="es-VE" sz="1800" dirty="0">
              <a:solidFill>
                <a:schemeClr val="bg1"/>
              </a:solidFill>
              <a:latin typeface="Matura MT Script Capitals" panose="03020802060602070202" pitchFamily="66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No 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den lo sagrado a los perros, no sea que se vuelvan contra ustedes y los despedacen; ni echen sus perlas a los cerdos, no sea que las pisoteen.</a:t>
            </a:r>
          </a:p>
          <a:p>
            <a:pPr marL="0" indent="0" algn="r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Mateo 7.1-6</a:t>
            </a:r>
          </a:p>
          <a:p>
            <a:pPr marL="0" indent="0" algn="r">
              <a:lnSpc>
                <a:spcPct val="150000"/>
              </a:lnSpc>
              <a:spcBef>
                <a:spcPts val="600"/>
              </a:spcBef>
              <a:buNone/>
            </a:pPr>
            <a:endParaRPr lang="es-VE" sz="1800" dirty="0">
              <a:latin typeface="Matura MT Script Capitals" panose="03020802060602070202" pitchFamily="66" charset="0"/>
            </a:endParaRPr>
          </a:p>
          <a:p>
            <a:pPr algn="just">
              <a:lnSpc>
                <a:spcPct val="150000"/>
              </a:lnSpc>
            </a:pPr>
            <a:endParaRPr lang="es-VE" sz="1800" dirty="0"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0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96144"/>
          </a:xfrm>
        </p:spPr>
        <p:txBody>
          <a:bodyPr>
            <a:normAutofit/>
          </a:bodyPr>
          <a:lstStyle/>
          <a:p>
            <a:r>
              <a:rPr lang="es-VE" sz="2400" spc="300" dirty="0" smtClean="0">
                <a:latin typeface="Matura MT Script Capitals" panose="03020802060602070202" pitchFamily="66" charset="0"/>
              </a:rPr>
              <a:t>Primer Estilo de Vida:</a:t>
            </a:r>
            <a:r>
              <a:rPr lang="es-VE" sz="3200" spc="300" dirty="0">
                <a:solidFill>
                  <a:srgbClr val="0000FF"/>
                </a:solidFill>
                <a:latin typeface="Matura MT Script Capitals" panose="03020802060602070202" pitchFamily="66" charset="0"/>
              </a:rPr>
              <a:t/>
            </a:r>
            <a:br>
              <a:rPr lang="es-VE" sz="3200" spc="300" dirty="0">
                <a:solidFill>
                  <a:srgbClr val="0000FF"/>
                </a:solidFill>
                <a:latin typeface="Matura MT Script Capitals" panose="03020802060602070202" pitchFamily="66" charset="0"/>
              </a:rPr>
            </a:br>
            <a:r>
              <a:rPr lang="es-VE" sz="3200" spc="3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El que Vive como Juez </a:t>
            </a:r>
            <a:endParaRPr lang="es-VE" sz="3200" spc="3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anose="0302080206060207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08912" cy="36724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Se olvida de que será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juzgado.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(Mt. 7.1-2)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Pasa por alto sus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pecados.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Mt.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7.3)</a:t>
            </a:r>
            <a:endParaRPr lang="es-VE" sz="20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No puede ayudar a sus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hermanos.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Mt.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7.4-5)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Habla cuando no es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apropiado.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(Mt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.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7.6)</a:t>
            </a:r>
            <a:endParaRPr lang="es-VE" sz="20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VE" sz="20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VE" sz="20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1403648" y="2060848"/>
            <a:ext cx="6408712" cy="108012"/>
          </a:xfrm>
          <a:prstGeom prst="flowChartManualOperati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6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96144"/>
          </a:xfrm>
        </p:spPr>
        <p:txBody>
          <a:bodyPr>
            <a:normAutofit/>
          </a:bodyPr>
          <a:lstStyle/>
          <a:p>
            <a:r>
              <a:rPr lang="es-VE" sz="36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Segundo Estilo </a:t>
            </a:r>
            <a:r>
              <a:rPr lang="es-VE" sz="3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de Vida:</a:t>
            </a:r>
            <a:endParaRPr lang="es-VE" sz="3600" spc="300" dirty="0">
              <a:latin typeface="Matura MT Script Capitals" panose="0302080206060207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92896"/>
            <a:ext cx="7704856" cy="3672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VE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Mateo </a:t>
            </a:r>
            <a:r>
              <a:rPr lang="es-V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7.7-12</a:t>
            </a:r>
          </a:p>
          <a:p>
            <a:pPr marL="0" indent="0" algn="ctr">
              <a:buNone/>
            </a:pPr>
            <a:endParaRPr lang="es-VE" sz="18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1403648" y="2060848"/>
            <a:ext cx="6408712" cy="108012"/>
          </a:xfrm>
          <a:prstGeom prst="flowChartManualOperati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37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748883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Pidan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, y se les dará; busquen, y encontrarán; llamen, y se les abrirá. 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 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Porque todo el que pide, recibe; el que busca, encuentra; y al que llama, se le abre.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¿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Quién de ustedes, si su hijo le pide pan, le da una piedra? 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¿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O si le pide un pescado, le da una serpiente? 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Pues 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si ustedes, aun siendo malos, saben dar cosas buenas a sus hijos, ¡cuánto más su Padre que está en el cielo dará cosas buenas a los que le pidan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!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Así </a:t>
            </a:r>
            <a:r>
              <a:rPr lang="es-VE" sz="1800" dirty="0">
                <a:solidFill>
                  <a:schemeClr val="bg1"/>
                </a:solidFill>
                <a:latin typeface="Matura MT Script Capitals" panose="03020802060602070202" pitchFamily="66" charset="0"/>
              </a:rPr>
              <a:t>que en todo traten ustedes a los demás tal y como quieren que ellos los traten a ustedes. De hecho, esto es la ley y los profetas</a:t>
            </a: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.</a:t>
            </a:r>
          </a:p>
          <a:p>
            <a:pPr marL="0" indent="0" algn="r">
              <a:lnSpc>
                <a:spcPct val="150000"/>
              </a:lnSpc>
              <a:spcBef>
                <a:spcPts val="600"/>
              </a:spcBef>
              <a:buNone/>
            </a:pPr>
            <a:r>
              <a:rPr lang="es-VE" sz="1800" dirty="0" smtClean="0">
                <a:solidFill>
                  <a:schemeClr val="bg1"/>
                </a:solidFill>
                <a:latin typeface="Matura MT Script Capitals" panose="03020802060602070202" pitchFamily="66" charset="0"/>
              </a:rPr>
              <a:t>Mateo 7.7-12</a:t>
            </a:r>
          </a:p>
          <a:p>
            <a:pPr marL="0" indent="0" algn="r">
              <a:lnSpc>
                <a:spcPct val="150000"/>
              </a:lnSpc>
              <a:spcBef>
                <a:spcPts val="600"/>
              </a:spcBef>
              <a:buNone/>
            </a:pPr>
            <a:endParaRPr lang="es-VE" sz="1800" dirty="0">
              <a:latin typeface="Matura MT Script Capitals" panose="03020802060602070202" pitchFamily="66" charset="0"/>
            </a:endParaRPr>
          </a:p>
          <a:p>
            <a:pPr algn="just">
              <a:lnSpc>
                <a:spcPct val="150000"/>
              </a:lnSpc>
            </a:pPr>
            <a:endParaRPr lang="es-VE" sz="1800" dirty="0"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3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96144"/>
          </a:xfrm>
        </p:spPr>
        <p:txBody>
          <a:bodyPr>
            <a:normAutofit/>
          </a:bodyPr>
          <a:lstStyle/>
          <a:p>
            <a:r>
              <a:rPr lang="es-VE" sz="2400" spc="300" dirty="0">
                <a:latin typeface="Matura MT Script Capitals" panose="03020802060602070202" pitchFamily="66" charset="0"/>
              </a:rPr>
              <a:t>Segundo Estilo de Vida:</a:t>
            </a:r>
            <a:r>
              <a:rPr lang="es-VE" sz="32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/>
            </a:r>
            <a:br>
              <a:rPr lang="es-VE" sz="32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</a:br>
            <a:r>
              <a:rPr lang="es-VE" sz="3200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El que vive en Oración</a:t>
            </a:r>
            <a:endParaRPr lang="es-VE" sz="3200" spc="3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anose="0302080206060207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08912" cy="36724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Contempla resultados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extraordinarios. 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(Mt. 7.7-8)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Ve lo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bueno 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que es Dios a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diario. 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(Mt. 7.9-11)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Descubre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cómo 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agradar a </a:t>
            </a:r>
            <a:r>
              <a:rPr lang="es-VE" sz="20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Dios. (</a:t>
            </a:r>
            <a:r>
              <a:rPr lang="es-VE" sz="20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Matura MT Script Capitals" panose="03020802060602070202" pitchFamily="66" charset="0"/>
              </a:rPr>
              <a:t>Mt. 7.12)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s-VE" sz="20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1403648" y="2060848"/>
            <a:ext cx="6408712" cy="108012"/>
          </a:xfrm>
          <a:prstGeom prst="flowChartManualOperati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340768"/>
            <a:ext cx="8229600" cy="1296144"/>
          </a:xfrm>
        </p:spPr>
        <p:txBody>
          <a:bodyPr>
            <a:normAutofit/>
          </a:bodyPr>
          <a:lstStyle/>
          <a:p>
            <a:r>
              <a:rPr lang="es-VE" sz="3600" spc="300" dirty="0" smtClean="0">
                <a:solidFill>
                  <a:srgbClr val="795AE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¿Qué estilo de Vida vas                   a Elegir? </a:t>
            </a:r>
            <a:endParaRPr lang="es-VE" sz="3600" spc="300" dirty="0">
              <a:solidFill>
                <a:srgbClr val="795AEC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068960"/>
            <a:ext cx="7992888" cy="36724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VE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¿La de un creyente que se cree Juez?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VE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¿La de un creyente que vive </a:t>
            </a:r>
            <a:r>
              <a:rPr lang="es-VE" sz="2400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en Oración</a:t>
            </a:r>
            <a:r>
              <a:rPr lang="es-VE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anose="03020802060602070202" pitchFamily="66" charset="0"/>
              </a:rPr>
              <a:t>?</a:t>
            </a:r>
            <a:endParaRPr lang="es-VE" sz="1800" spc="300" dirty="0">
              <a:solidFill>
                <a:schemeClr val="tx1">
                  <a:lumMod val="95000"/>
                  <a:lumOff val="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1403648" y="2672916"/>
            <a:ext cx="6408712" cy="108012"/>
          </a:xfrm>
          <a:prstGeom prst="flowChartManualOperation">
            <a:avLst/>
          </a:prstGeom>
          <a:solidFill>
            <a:srgbClr val="795A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464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PowerPoint Presentation</vt:lpstr>
      <vt:lpstr>Dos Estilos de Vida ¿Qué clase de vida eliges vivir?</vt:lpstr>
      <vt:lpstr>Primer Estilo de Vida:</vt:lpstr>
      <vt:lpstr>PowerPoint Presentation</vt:lpstr>
      <vt:lpstr>Primer Estilo de Vida: El que Vive como Juez </vt:lpstr>
      <vt:lpstr>Segundo Estilo de Vida:</vt:lpstr>
      <vt:lpstr>PowerPoint Presentation</vt:lpstr>
      <vt:lpstr>Segundo Estilo de Vida: El que vive en Oración</vt:lpstr>
      <vt:lpstr>¿Qué estilo de Vida vas                   a Elegir?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David</cp:lastModifiedBy>
  <cp:revision>100</cp:revision>
  <dcterms:created xsi:type="dcterms:W3CDTF">2015-08-31T01:05:58Z</dcterms:created>
  <dcterms:modified xsi:type="dcterms:W3CDTF">2015-12-14T17:46:03Z</dcterms:modified>
</cp:coreProperties>
</file>