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61" r:id="rId4"/>
    <p:sldId id="333" r:id="rId5"/>
    <p:sldId id="276" r:id="rId6"/>
    <p:sldId id="310" r:id="rId7"/>
    <p:sldId id="335" r:id="rId8"/>
    <p:sldId id="338" r:id="rId9"/>
    <p:sldId id="339" r:id="rId10"/>
    <p:sldId id="340" r:id="rId11"/>
    <p:sldId id="341" r:id="rId12"/>
    <p:sldId id="311" r:id="rId13"/>
    <p:sldId id="342" r:id="rId14"/>
    <p:sldId id="343" r:id="rId15"/>
    <p:sldId id="336" r:id="rId16"/>
    <p:sldId id="344" r:id="rId17"/>
    <p:sldId id="332" r:id="rId18"/>
    <p:sldId id="345" r:id="rId19"/>
    <p:sldId id="346" r:id="rId20"/>
    <p:sldId id="2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DE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3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8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5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2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8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1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3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C4770-554C-4F13-8736-196344C27451}" type="datetimeFigureOut">
              <a:rPr lang="en-US" smtClean="0"/>
              <a:t>2017-01-23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9EA40-CF1B-4B47-A2CD-9B51562B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0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355378" y="3227665"/>
            <a:ext cx="9499378" cy="2792135"/>
            <a:chOff x="-3753530" y="2686053"/>
            <a:chExt cx="12897530" cy="3790947"/>
          </a:xfrm>
        </p:grpSpPr>
        <p:grpSp>
          <p:nvGrpSpPr>
            <p:cNvPr id="4" name="Group 3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1026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0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1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753530" y="3143250"/>
              <a:ext cx="3793179" cy="3333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33401" y="3544377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chemeClr val="tx2">
                      <a:lumMod val="40000"/>
                      <a:lumOff val="60000"/>
                    </a:schemeClr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Santiago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chemeClr val="tx2">
                    <a:lumMod val="40000"/>
                    <a:lumOff val="60000"/>
                  </a:schemeClr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4876800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40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40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0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Juan 14:1-3 NVI</a:t>
            </a:r>
          </a:p>
          <a:p>
            <a:pPr lvl="0" hangingPunct="0"/>
            <a:r>
              <a:rPr lang="en-US" sz="3200" dirty="0">
                <a:solidFill>
                  <a:schemeClr val="bg1"/>
                </a:solidFill>
              </a:rPr>
              <a:t>  </a:t>
            </a:r>
            <a:r>
              <a:rPr lang="en-US" sz="3200" baseline="30000" dirty="0">
                <a:solidFill>
                  <a:schemeClr val="bg1"/>
                </a:solidFill>
              </a:rPr>
              <a:t>1</a:t>
            </a:r>
            <a:r>
              <a:rPr lang="en-US" sz="3200" dirty="0">
                <a:solidFill>
                  <a:schemeClr val="bg1"/>
                </a:solidFill>
              </a:rPr>
              <a:t>»No se </a:t>
            </a:r>
            <a:r>
              <a:rPr lang="en-US" sz="3200" dirty="0" err="1">
                <a:solidFill>
                  <a:schemeClr val="bg1"/>
                </a:solidFill>
              </a:rPr>
              <a:t>angustien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Confíen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en</a:t>
            </a:r>
            <a:r>
              <a:rPr lang="en-US" sz="3200" dirty="0">
                <a:solidFill>
                  <a:schemeClr val="bg1"/>
                </a:solidFill>
              </a:rPr>
              <a:t> Dios, y </a:t>
            </a:r>
            <a:r>
              <a:rPr lang="en-US" sz="3200" dirty="0" err="1">
                <a:solidFill>
                  <a:schemeClr val="bg1"/>
                </a:solidFill>
              </a:rPr>
              <a:t>confíen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también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mí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baseline="30000" dirty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>En el </a:t>
            </a:r>
            <a:r>
              <a:rPr lang="en-US" sz="3200" dirty="0" err="1">
                <a:solidFill>
                  <a:schemeClr val="bg1"/>
                </a:solidFill>
              </a:rPr>
              <a:t>hogar</a:t>
            </a:r>
            <a:r>
              <a:rPr lang="en-US" sz="3200" dirty="0">
                <a:solidFill>
                  <a:schemeClr val="bg1"/>
                </a:solidFill>
              </a:rPr>
              <a:t> de mi Padre hay </a:t>
            </a:r>
            <a:r>
              <a:rPr lang="en-US" sz="3200" dirty="0" err="1">
                <a:solidFill>
                  <a:schemeClr val="bg1"/>
                </a:solidFill>
              </a:rPr>
              <a:t>muchas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viviendas</a:t>
            </a:r>
            <a:r>
              <a:rPr lang="en-US" sz="3200" dirty="0">
                <a:solidFill>
                  <a:schemeClr val="bg1"/>
                </a:solidFill>
              </a:rPr>
              <a:t>; </a:t>
            </a:r>
            <a:r>
              <a:rPr lang="en-US" sz="3200" dirty="0" err="1">
                <a:solidFill>
                  <a:schemeClr val="bg1"/>
                </a:solidFill>
              </a:rPr>
              <a:t>si</a:t>
            </a:r>
            <a:r>
              <a:rPr lang="en-US" sz="3200" dirty="0">
                <a:solidFill>
                  <a:schemeClr val="bg1"/>
                </a:solidFill>
              </a:rPr>
              <a:t> no </a:t>
            </a:r>
            <a:r>
              <a:rPr lang="en-US" sz="3200" dirty="0" err="1">
                <a:solidFill>
                  <a:schemeClr val="bg1"/>
                </a:solidFill>
              </a:rPr>
              <a:t>fuera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así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ya</a:t>
            </a:r>
            <a:r>
              <a:rPr lang="en-US" sz="3200" dirty="0">
                <a:solidFill>
                  <a:schemeClr val="bg1"/>
                </a:solidFill>
              </a:rPr>
              <a:t> se lo </a:t>
            </a:r>
            <a:r>
              <a:rPr lang="en-US" sz="3200" dirty="0" err="1">
                <a:solidFill>
                  <a:schemeClr val="bg1"/>
                </a:solidFill>
              </a:rPr>
              <a:t>habría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dicho</a:t>
            </a:r>
            <a:r>
              <a:rPr lang="en-US" sz="3200" dirty="0">
                <a:solidFill>
                  <a:schemeClr val="bg1"/>
                </a:solidFill>
              </a:rPr>
              <a:t> a </a:t>
            </a:r>
            <a:r>
              <a:rPr lang="en-US" sz="3200" dirty="0" err="1">
                <a:solidFill>
                  <a:schemeClr val="bg1"/>
                </a:solidFill>
              </a:rPr>
              <a:t>ustedes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Voy</a:t>
            </a:r>
            <a:r>
              <a:rPr lang="en-US" sz="3200" dirty="0">
                <a:solidFill>
                  <a:schemeClr val="bg1"/>
                </a:solidFill>
              </a:rPr>
              <a:t> a </a:t>
            </a:r>
            <a:r>
              <a:rPr lang="en-US" sz="3200" dirty="0" err="1">
                <a:solidFill>
                  <a:schemeClr val="bg1"/>
                </a:solidFill>
              </a:rPr>
              <a:t>prepararles</a:t>
            </a:r>
            <a:r>
              <a:rPr lang="en-US" sz="3200" dirty="0">
                <a:solidFill>
                  <a:schemeClr val="bg1"/>
                </a:solidFill>
              </a:rPr>
              <a:t> un </a:t>
            </a:r>
            <a:r>
              <a:rPr lang="en-US" sz="3200" dirty="0" err="1">
                <a:solidFill>
                  <a:schemeClr val="bg1"/>
                </a:solidFill>
              </a:rPr>
              <a:t>lugar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baseline="30000" dirty="0">
                <a:solidFill>
                  <a:schemeClr val="bg1"/>
                </a:solidFill>
              </a:rPr>
              <a:t>3</a:t>
            </a:r>
            <a:r>
              <a:rPr lang="en-US" sz="3200" dirty="0">
                <a:solidFill>
                  <a:schemeClr val="bg1"/>
                </a:solidFill>
              </a:rPr>
              <a:t>Y </a:t>
            </a:r>
            <a:r>
              <a:rPr lang="en-US" sz="3200" dirty="0" err="1">
                <a:solidFill>
                  <a:schemeClr val="bg1"/>
                </a:solidFill>
              </a:rPr>
              <a:t>si</a:t>
            </a:r>
            <a:r>
              <a:rPr lang="en-US" sz="3200" dirty="0">
                <a:solidFill>
                  <a:schemeClr val="bg1"/>
                </a:solidFill>
              </a:rPr>
              <a:t> me </a:t>
            </a:r>
            <a:r>
              <a:rPr lang="en-US" sz="3200" dirty="0" err="1">
                <a:solidFill>
                  <a:schemeClr val="bg1"/>
                </a:solidFill>
              </a:rPr>
              <a:t>voy</a:t>
            </a:r>
            <a:r>
              <a:rPr lang="en-US" sz="3200" dirty="0">
                <a:solidFill>
                  <a:schemeClr val="bg1"/>
                </a:solidFill>
              </a:rPr>
              <a:t> y se lo </a:t>
            </a:r>
            <a:r>
              <a:rPr lang="en-US" sz="3200" dirty="0" err="1">
                <a:solidFill>
                  <a:schemeClr val="bg1"/>
                </a:solidFill>
              </a:rPr>
              <a:t>preparo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u="sng" dirty="0" err="1">
                <a:solidFill>
                  <a:schemeClr val="bg1"/>
                </a:solidFill>
              </a:rPr>
              <a:t>vendré</a:t>
            </a:r>
            <a:r>
              <a:rPr lang="en-US" sz="3200" dirty="0">
                <a:solidFill>
                  <a:schemeClr val="bg1"/>
                </a:solidFill>
              </a:rPr>
              <a:t> para </a:t>
            </a:r>
            <a:r>
              <a:rPr lang="en-US" sz="3200" dirty="0" err="1">
                <a:solidFill>
                  <a:schemeClr val="bg1"/>
                </a:solidFill>
              </a:rPr>
              <a:t>llevármelos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conmigo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Así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ustedes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estarán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donde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yo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esté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802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Tito 2:12b-13 NVI</a:t>
            </a:r>
          </a:p>
          <a:p>
            <a:pPr lvl="0" hangingPunct="0"/>
            <a:r>
              <a:rPr lang="en-US" sz="3200" baseline="30000" dirty="0" smtClean="0">
                <a:solidFill>
                  <a:schemeClr val="bg1"/>
                </a:solidFill>
              </a:rPr>
              <a:t>12b</a:t>
            </a:r>
            <a:r>
              <a:rPr lang="en-US" sz="3200" dirty="0" smtClean="0">
                <a:solidFill>
                  <a:schemeClr val="bg1"/>
                </a:solidFill>
              </a:rPr>
              <a:t>Así </a:t>
            </a:r>
            <a:r>
              <a:rPr lang="en-US" sz="3200" dirty="0" err="1" smtClean="0">
                <a:solidFill>
                  <a:schemeClr val="bg1"/>
                </a:solidFill>
              </a:rPr>
              <a:t>podremos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vivir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en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este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mundo</a:t>
            </a:r>
            <a:r>
              <a:rPr lang="en-US" sz="3200" dirty="0" smtClean="0">
                <a:solidFill>
                  <a:schemeClr val="bg1"/>
                </a:solidFill>
              </a:rPr>
              <a:t> con </a:t>
            </a:r>
            <a:r>
              <a:rPr lang="en-US" sz="3200" dirty="0" err="1" smtClean="0">
                <a:solidFill>
                  <a:schemeClr val="bg1"/>
                </a:solidFill>
              </a:rPr>
              <a:t>justicia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piedad</a:t>
            </a:r>
            <a:r>
              <a:rPr lang="en-US" sz="3200" dirty="0" smtClean="0">
                <a:solidFill>
                  <a:schemeClr val="bg1"/>
                </a:solidFill>
              </a:rPr>
              <a:t> y </a:t>
            </a:r>
            <a:r>
              <a:rPr lang="en-US" sz="3200" dirty="0" err="1" smtClean="0">
                <a:solidFill>
                  <a:schemeClr val="bg1"/>
                </a:solidFill>
              </a:rPr>
              <a:t>dominio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propio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baseline="30000" dirty="0" smtClean="0">
                <a:solidFill>
                  <a:schemeClr val="bg1"/>
                </a:solidFill>
              </a:rPr>
              <a:t>13</a:t>
            </a:r>
            <a:r>
              <a:rPr lang="en-US" sz="3200" dirty="0" smtClean="0">
                <a:solidFill>
                  <a:schemeClr val="bg1"/>
                </a:solidFill>
              </a:rPr>
              <a:t>mientras </a:t>
            </a:r>
            <a:r>
              <a:rPr lang="en-US" sz="3200" u="sng" dirty="0" err="1" smtClean="0">
                <a:solidFill>
                  <a:schemeClr val="bg1"/>
                </a:solidFill>
              </a:rPr>
              <a:t>aguardamos</a:t>
            </a:r>
            <a:r>
              <a:rPr lang="en-US" sz="3200" u="sng" dirty="0" smtClean="0">
                <a:solidFill>
                  <a:schemeClr val="bg1"/>
                </a:solidFill>
              </a:rPr>
              <a:t> la </a:t>
            </a:r>
            <a:r>
              <a:rPr lang="en-US" sz="3200" u="sng" dirty="0" err="1" smtClean="0">
                <a:solidFill>
                  <a:schemeClr val="bg1"/>
                </a:solidFill>
              </a:rPr>
              <a:t>bendita</a:t>
            </a:r>
            <a:r>
              <a:rPr lang="en-US" sz="3200" u="sng" dirty="0" smtClean="0">
                <a:solidFill>
                  <a:schemeClr val="bg1"/>
                </a:solidFill>
              </a:rPr>
              <a:t> </a:t>
            </a:r>
            <a:r>
              <a:rPr lang="en-US" sz="3200" u="sng" dirty="0" err="1" smtClean="0">
                <a:solidFill>
                  <a:schemeClr val="bg1"/>
                </a:solidFill>
              </a:rPr>
              <a:t>esperanza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es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decir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u="sng" dirty="0" smtClean="0">
                <a:solidFill>
                  <a:schemeClr val="bg1"/>
                </a:solidFill>
              </a:rPr>
              <a:t>la </a:t>
            </a:r>
            <a:r>
              <a:rPr lang="en-US" sz="3200" u="sng" dirty="0" err="1" smtClean="0">
                <a:solidFill>
                  <a:schemeClr val="bg1"/>
                </a:solidFill>
              </a:rPr>
              <a:t>gloriosa</a:t>
            </a:r>
            <a:r>
              <a:rPr lang="en-US" sz="3200" u="sng" dirty="0" smtClean="0">
                <a:solidFill>
                  <a:schemeClr val="bg1"/>
                </a:solidFill>
              </a:rPr>
              <a:t> </a:t>
            </a:r>
            <a:r>
              <a:rPr lang="en-US" sz="3200" u="sng" dirty="0" err="1" smtClean="0">
                <a:solidFill>
                  <a:schemeClr val="bg1"/>
                </a:solidFill>
              </a:rPr>
              <a:t>venida</a:t>
            </a:r>
            <a:r>
              <a:rPr lang="en-US" sz="3200" u="sng" dirty="0" smtClean="0">
                <a:solidFill>
                  <a:schemeClr val="bg1"/>
                </a:solidFill>
              </a:rPr>
              <a:t> de </a:t>
            </a:r>
            <a:r>
              <a:rPr lang="en-US" sz="3200" u="sng" dirty="0" err="1" smtClean="0">
                <a:solidFill>
                  <a:schemeClr val="bg1"/>
                </a:solidFill>
              </a:rPr>
              <a:t>nuestro</a:t>
            </a:r>
            <a:r>
              <a:rPr lang="en-US" sz="3200" u="sng" dirty="0" smtClean="0">
                <a:solidFill>
                  <a:schemeClr val="bg1"/>
                </a:solidFill>
              </a:rPr>
              <a:t> gran Dios y Salvador </a:t>
            </a:r>
            <a:r>
              <a:rPr lang="en-US" sz="3200" u="sng" dirty="0" err="1" smtClean="0">
                <a:solidFill>
                  <a:schemeClr val="bg1"/>
                </a:solidFill>
              </a:rPr>
              <a:t>Jesucristo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3600" b="1" dirty="0">
                <a:solidFill>
                  <a:srgbClr val="007FDE"/>
                </a:solidFill>
              </a:rPr>
              <a:t>No quejarnos de los demás creyentes (7-9)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609600"/>
            <a:ext cx="8915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aseline="30000" dirty="0">
                <a:solidFill>
                  <a:schemeClr val="bg1"/>
                </a:solidFill>
              </a:rPr>
              <a:t>7</a:t>
            </a:r>
            <a:r>
              <a:rPr lang="en-US" sz="3200" dirty="0">
                <a:solidFill>
                  <a:schemeClr val="bg1"/>
                </a:solidFill>
              </a:rPr>
              <a:t>Por </a:t>
            </a:r>
            <a:r>
              <a:rPr lang="en-US" sz="3200" dirty="0" err="1">
                <a:solidFill>
                  <a:schemeClr val="bg1"/>
                </a:solidFill>
              </a:rPr>
              <a:t>tanto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hermanos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tengan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paciencia</a:t>
            </a:r>
            <a:r>
              <a:rPr lang="en-US" sz="3200" dirty="0">
                <a:solidFill>
                  <a:schemeClr val="bg1"/>
                </a:solidFill>
              </a:rPr>
              <a:t> hasta </a:t>
            </a:r>
            <a:r>
              <a:rPr lang="en-US" sz="3200" b="1" dirty="0">
                <a:solidFill>
                  <a:schemeClr val="bg1"/>
                </a:solidFill>
              </a:rPr>
              <a:t>la </a:t>
            </a:r>
            <a:r>
              <a:rPr lang="en-US" sz="3200" b="1" dirty="0" err="1">
                <a:solidFill>
                  <a:schemeClr val="bg1"/>
                </a:solidFill>
              </a:rPr>
              <a:t>venida</a:t>
            </a:r>
            <a:r>
              <a:rPr lang="en-US" sz="3200" b="1" dirty="0">
                <a:solidFill>
                  <a:schemeClr val="bg1"/>
                </a:solidFill>
              </a:rPr>
              <a:t> del </a:t>
            </a:r>
            <a:r>
              <a:rPr lang="en-US" sz="3200" b="1" dirty="0" err="1">
                <a:solidFill>
                  <a:schemeClr val="bg1"/>
                </a:solidFill>
              </a:rPr>
              <a:t>Señor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dirty="0" err="1">
                <a:solidFill>
                  <a:schemeClr val="bg1"/>
                </a:solidFill>
              </a:rPr>
              <a:t>Miren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cómo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espera</a:t>
            </a:r>
            <a:r>
              <a:rPr lang="en-US" sz="3200" dirty="0">
                <a:solidFill>
                  <a:schemeClr val="bg1"/>
                </a:solidFill>
              </a:rPr>
              <a:t> el </a:t>
            </a:r>
            <a:r>
              <a:rPr lang="en-US" sz="3200" u="sng" dirty="0" err="1">
                <a:solidFill>
                  <a:schemeClr val="bg1"/>
                </a:solidFill>
              </a:rPr>
              <a:t>agricultor</a:t>
            </a:r>
            <a:r>
              <a:rPr lang="en-US" sz="3200" dirty="0">
                <a:solidFill>
                  <a:schemeClr val="bg1"/>
                </a:solidFill>
              </a:rPr>
              <a:t> a que la </a:t>
            </a:r>
            <a:r>
              <a:rPr lang="en-US" sz="3200" dirty="0" err="1">
                <a:solidFill>
                  <a:schemeClr val="bg1"/>
                </a:solidFill>
              </a:rPr>
              <a:t>tierra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dé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su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precioso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fruto</a:t>
            </a:r>
            <a:r>
              <a:rPr lang="en-US" sz="3200" dirty="0">
                <a:solidFill>
                  <a:schemeClr val="bg1"/>
                </a:solidFill>
              </a:rPr>
              <a:t> y con </a:t>
            </a:r>
            <a:r>
              <a:rPr lang="en-US" sz="3200" dirty="0" err="1">
                <a:solidFill>
                  <a:schemeClr val="bg1"/>
                </a:solidFill>
              </a:rPr>
              <a:t>qué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paciencia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aguarda</a:t>
            </a:r>
            <a:r>
              <a:rPr lang="en-US" sz="3200" dirty="0">
                <a:solidFill>
                  <a:schemeClr val="bg1"/>
                </a:solidFill>
              </a:rPr>
              <a:t> las </a:t>
            </a:r>
            <a:r>
              <a:rPr lang="en-US" sz="3200" dirty="0" err="1">
                <a:solidFill>
                  <a:schemeClr val="bg1"/>
                </a:solidFill>
              </a:rPr>
              <a:t>temporadas</a:t>
            </a:r>
            <a:r>
              <a:rPr lang="en-US" sz="3200" dirty="0">
                <a:solidFill>
                  <a:schemeClr val="bg1"/>
                </a:solidFill>
              </a:rPr>
              <a:t> de </a:t>
            </a:r>
            <a:r>
              <a:rPr lang="en-US" sz="3200" u="sng" dirty="0" err="1">
                <a:solidFill>
                  <a:schemeClr val="bg1"/>
                </a:solidFill>
              </a:rPr>
              <a:t>lluvia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baseline="30000" dirty="0">
                <a:solidFill>
                  <a:schemeClr val="bg1"/>
                </a:solidFill>
              </a:rPr>
              <a:t>8</a:t>
            </a:r>
            <a:r>
              <a:rPr lang="en-US" sz="3200" dirty="0">
                <a:solidFill>
                  <a:schemeClr val="bg1"/>
                </a:solidFill>
              </a:rPr>
              <a:t>Así </a:t>
            </a:r>
            <a:r>
              <a:rPr lang="en-US" sz="3200" dirty="0" err="1">
                <a:solidFill>
                  <a:schemeClr val="bg1"/>
                </a:solidFill>
              </a:rPr>
              <a:t>también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ustedes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manténganse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firmes</a:t>
            </a:r>
            <a:r>
              <a:rPr lang="en-US" sz="3200" dirty="0">
                <a:solidFill>
                  <a:schemeClr val="bg1"/>
                </a:solidFill>
              </a:rPr>
              <a:t> y </a:t>
            </a:r>
            <a:r>
              <a:rPr lang="en-US" sz="3200" dirty="0" err="1">
                <a:solidFill>
                  <a:schemeClr val="bg1"/>
                </a:solidFill>
              </a:rPr>
              <a:t>aguarden</a:t>
            </a:r>
            <a:r>
              <a:rPr lang="en-US" sz="3200" dirty="0">
                <a:solidFill>
                  <a:schemeClr val="bg1"/>
                </a:solidFill>
              </a:rPr>
              <a:t> con </a:t>
            </a:r>
            <a:r>
              <a:rPr lang="en-US" sz="3200" dirty="0" err="1">
                <a:solidFill>
                  <a:schemeClr val="bg1"/>
                </a:solidFill>
              </a:rPr>
              <a:t>paciencia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dirty="0">
                <a:solidFill>
                  <a:schemeClr val="bg1"/>
                </a:solidFill>
              </a:rPr>
              <a:t>la </a:t>
            </a:r>
            <a:r>
              <a:rPr lang="en-US" sz="3200" b="1" dirty="0" err="1">
                <a:solidFill>
                  <a:schemeClr val="bg1"/>
                </a:solidFill>
              </a:rPr>
              <a:t>venida</a:t>
            </a:r>
            <a:r>
              <a:rPr lang="en-US" sz="3200" b="1" dirty="0">
                <a:solidFill>
                  <a:schemeClr val="bg1"/>
                </a:solidFill>
              </a:rPr>
              <a:t> del </a:t>
            </a:r>
            <a:r>
              <a:rPr lang="en-US" sz="3200" b="1" dirty="0" err="1">
                <a:solidFill>
                  <a:schemeClr val="bg1"/>
                </a:solidFill>
              </a:rPr>
              <a:t>Señor</a:t>
            </a:r>
            <a:r>
              <a:rPr lang="en-US" sz="3200" dirty="0">
                <a:solidFill>
                  <a:schemeClr val="bg1"/>
                </a:solidFill>
              </a:rPr>
              <a:t>, que </a:t>
            </a:r>
            <a:r>
              <a:rPr lang="en-US" sz="3200" dirty="0" err="1">
                <a:solidFill>
                  <a:schemeClr val="bg1"/>
                </a:solidFill>
              </a:rPr>
              <a:t>ya</a:t>
            </a:r>
            <a:r>
              <a:rPr lang="en-US" sz="3200" dirty="0">
                <a:solidFill>
                  <a:schemeClr val="bg1"/>
                </a:solidFill>
              </a:rPr>
              <a:t> se </a:t>
            </a:r>
            <a:r>
              <a:rPr lang="en-US" sz="3200" dirty="0" err="1">
                <a:solidFill>
                  <a:schemeClr val="bg1"/>
                </a:solidFill>
              </a:rPr>
              <a:t>acerca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baseline="30000" dirty="0">
                <a:solidFill>
                  <a:schemeClr val="bg1"/>
                </a:solidFill>
              </a:rPr>
              <a:t>9</a:t>
            </a:r>
            <a:r>
              <a:rPr lang="en-US" sz="3200" u="sng" dirty="0">
                <a:solidFill>
                  <a:schemeClr val="bg1"/>
                </a:solidFill>
              </a:rPr>
              <a:t>No se </a:t>
            </a:r>
            <a:r>
              <a:rPr lang="en-US" sz="3200" u="sng" dirty="0" err="1">
                <a:solidFill>
                  <a:schemeClr val="bg1"/>
                </a:solidFill>
              </a:rPr>
              <a:t>que</a:t>
            </a:r>
            <a:r>
              <a:rPr lang="en-US" sz="3200" dirty="0" err="1">
                <a:solidFill>
                  <a:schemeClr val="bg1"/>
                </a:solidFill>
              </a:rPr>
              <a:t>j</a:t>
            </a:r>
            <a:r>
              <a:rPr lang="en-US" sz="3200" u="sng" dirty="0" err="1">
                <a:solidFill>
                  <a:schemeClr val="bg1"/>
                </a:solidFill>
              </a:rPr>
              <a:t>en</a:t>
            </a:r>
            <a:r>
              <a:rPr lang="en-US" sz="3200" u="sng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unos</a:t>
            </a:r>
            <a:r>
              <a:rPr lang="en-US" sz="3200" u="sng" dirty="0">
                <a:solidFill>
                  <a:schemeClr val="bg1"/>
                </a:solidFill>
              </a:rPr>
              <a:t> de </a:t>
            </a:r>
            <a:r>
              <a:rPr lang="en-US" sz="3200" u="sng" dirty="0" err="1">
                <a:solidFill>
                  <a:schemeClr val="bg1"/>
                </a:solidFill>
              </a:rPr>
              <a:t>otros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hermanos</a:t>
            </a:r>
            <a:r>
              <a:rPr lang="en-US" sz="3200" dirty="0">
                <a:solidFill>
                  <a:schemeClr val="bg1"/>
                </a:solidFill>
              </a:rPr>
              <a:t>, para que no </a:t>
            </a:r>
            <a:r>
              <a:rPr lang="en-US" sz="3200" dirty="0" err="1">
                <a:solidFill>
                  <a:schemeClr val="bg1"/>
                </a:solidFill>
              </a:rPr>
              <a:t>sean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juzgados</a:t>
            </a:r>
            <a:r>
              <a:rPr lang="en-US" sz="3200" dirty="0">
                <a:solidFill>
                  <a:schemeClr val="bg1"/>
                </a:solidFill>
              </a:rPr>
              <a:t>. ¡</a:t>
            </a:r>
            <a:r>
              <a:rPr lang="en-US" sz="3200" b="1" dirty="0">
                <a:solidFill>
                  <a:schemeClr val="bg1"/>
                </a:solidFill>
              </a:rPr>
              <a:t>El </a:t>
            </a:r>
            <a:r>
              <a:rPr lang="en-US" sz="3200" b="1" dirty="0" err="1">
                <a:solidFill>
                  <a:schemeClr val="bg1"/>
                </a:solidFill>
              </a:rPr>
              <a:t>juez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ya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err="1">
                <a:solidFill>
                  <a:schemeClr val="bg1"/>
                </a:solidFill>
              </a:rPr>
              <a:t>está</a:t>
            </a:r>
            <a:r>
              <a:rPr lang="en-US" sz="3200" b="1" dirty="0">
                <a:solidFill>
                  <a:schemeClr val="bg1"/>
                </a:solidFill>
              </a:rPr>
              <a:t> a la </a:t>
            </a:r>
            <a:r>
              <a:rPr lang="en-US" sz="3200" b="1" dirty="0" err="1">
                <a:solidFill>
                  <a:schemeClr val="bg1"/>
                </a:solidFill>
              </a:rPr>
              <a:t>puerta</a:t>
            </a:r>
            <a:r>
              <a:rPr lang="en-US" sz="3200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501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3600" b="1" dirty="0">
                <a:solidFill>
                  <a:srgbClr val="007FDE"/>
                </a:solidFill>
              </a:rPr>
              <a:t>No rendirnos frente al sufrimiento (10-11)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6096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es-VE" sz="3200" baseline="30000" dirty="0" smtClean="0">
                <a:solidFill>
                  <a:schemeClr val="bg1"/>
                </a:solidFill>
              </a:rPr>
              <a:t>10</a:t>
            </a:r>
            <a:r>
              <a:rPr lang="es-VE" sz="3200" dirty="0" smtClean="0">
                <a:solidFill>
                  <a:schemeClr val="bg1"/>
                </a:solidFill>
              </a:rPr>
              <a:t>Hermanos</a:t>
            </a:r>
            <a:r>
              <a:rPr lang="es-VE" sz="3200" dirty="0">
                <a:solidFill>
                  <a:schemeClr val="bg1"/>
                </a:solidFill>
              </a:rPr>
              <a:t>, tomen como ejemplo de </a:t>
            </a:r>
            <a:r>
              <a:rPr lang="es-VE" sz="3200" u="sng" dirty="0">
                <a:solidFill>
                  <a:schemeClr val="bg1"/>
                </a:solidFill>
              </a:rPr>
              <a:t>sufrimiento</a:t>
            </a:r>
            <a:r>
              <a:rPr lang="es-VE" sz="3200" dirty="0">
                <a:solidFill>
                  <a:schemeClr val="bg1"/>
                </a:solidFill>
              </a:rPr>
              <a:t> y de </a:t>
            </a:r>
            <a:r>
              <a:rPr lang="es-VE" sz="3200" u="sng" dirty="0">
                <a:solidFill>
                  <a:schemeClr val="bg1"/>
                </a:solidFill>
              </a:rPr>
              <a:t>paciencia</a:t>
            </a:r>
            <a:r>
              <a:rPr lang="es-VE" sz="3200" dirty="0">
                <a:solidFill>
                  <a:schemeClr val="bg1"/>
                </a:solidFill>
              </a:rPr>
              <a:t> a los profetas que hablaron en el nombre del Señor. </a:t>
            </a:r>
            <a:r>
              <a:rPr lang="es-VE" sz="3200" baseline="30000" dirty="0">
                <a:solidFill>
                  <a:schemeClr val="bg1"/>
                </a:solidFill>
              </a:rPr>
              <a:t>11</a:t>
            </a:r>
            <a:r>
              <a:rPr lang="es-VE" sz="3200" dirty="0">
                <a:solidFill>
                  <a:schemeClr val="bg1"/>
                </a:solidFill>
              </a:rPr>
              <a:t>En verdad, consideramos dichosos a los que </a:t>
            </a:r>
            <a:r>
              <a:rPr lang="es-VE" sz="3200" u="sng" dirty="0">
                <a:solidFill>
                  <a:schemeClr val="bg1"/>
                </a:solidFill>
              </a:rPr>
              <a:t>perseveraron</a:t>
            </a:r>
            <a:r>
              <a:rPr lang="es-VE" sz="3200" dirty="0">
                <a:solidFill>
                  <a:schemeClr val="bg1"/>
                </a:solidFill>
              </a:rPr>
              <a:t>. Ustedes han oído hablar de la </a:t>
            </a:r>
            <a:r>
              <a:rPr lang="es-VE" sz="3200" u="sng" dirty="0">
                <a:solidFill>
                  <a:schemeClr val="bg1"/>
                </a:solidFill>
              </a:rPr>
              <a:t>perseverancia</a:t>
            </a:r>
            <a:r>
              <a:rPr lang="es-VE" sz="3200" dirty="0">
                <a:solidFill>
                  <a:schemeClr val="bg1"/>
                </a:solidFill>
              </a:rPr>
              <a:t> de Job, y han visto lo que al final le dio el Señor. Es que </a:t>
            </a:r>
            <a:r>
              <a:rPr lang="es-VE" sz="3200" u="sng" dirty="0">
                <a:solidFill>
                  <a:schemeClr val="bg1"/>
                </a:solidFill>
              </a:rPr>
              <a:t>el Señor es muy compasivo y misericordioso</a:t>
            </a:r>
            <a:r>
              <a:rPr lang="es-VE" sz="3200" dirty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22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6200" y="0"/>
            <a:ext cx="929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3600" b="1" dirty="0">
                <a:solidFill>
                  <a:srgbClr val="007FDE"/>
                </a:solidFill>
              </a:rPr>
              <a:t>No perder nuestra integridad (12)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609600"/>
            <a:ext cx="8915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/>
            <a:r>
              <a:rPr lang="es-VE" sz="3200" baseline="30000" dirty="0" smtClean="0">
                <a:solidFill>
                  <a:schemeClr val="bg1"/>
                </a:solidFill>
              </a:rPr>
              <a:t>12</a:t>
            </a:r>
            <a:r>
              <a:rPr lang="es-VE" sz="3200" dirty="0" smtClean="0">
                <a:solidFill>
                  <a:schemeClr val="bg1"/>
                </a:solidFill>
              </a:rPr>
              <a:t>Sobre </a:t>
            </a:r>
            <a:r>
              <a:rPr lang="es-VE" sz="3200" dirty="0">
                <a:solidFill>
                  <a:schemeClr val="bg1"/>
                </a:solidFill>
              </a:rPr>
              <a:t>todo, hermanos míos, no juren ni por el cielo ni por la tierra ni por ninguna otra cosa. </a:t>
            </a:r>
            <a:r>
              <a:rPr lang="es-VE" sz="3200" u="sng" dirty="0">
                <a:solidFill>
                  <a:schemeClr val="bg1"/>
                </a:solidFill>
              </a:rPr>
              <a:t>Que su «sí» sea «sí», y su «no», «no»</a:t>
            </a:r>
            <a:r>
              <a:rPr lang="es-VE" sz="3200" dirty="0">
                <a:solidFill>
                  <a:schemeClr val="bg1"/>
                </a:solidFill>
              </a:rPr>
              <a:t>, para que no sean condenados.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9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847665"/>
            <a:ext cx="8915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VE" sz="3200" b="1" dirty="0">
                <a:solidFill>
                  <a:schemeClr val="bg1"/>
                </a:solidFill>
              </a:rPr>
              <a:t>¡</a:t>
            </a:r>
            <a:r>
              <a:rPr lang="es-VE" sz="3200" b="1" dirty="0" smtClean="0">
                <a:solidFill>
                  <a:schemeClr val="bg1"/>
                </a:solidFill>
              </a:rPr>
              <a:t>Jesús </a:t>
            </a:r>
            <a:r>
              <a:rPr lang="es-VE" sz="3200" b="1" dirty="0">
                <a:solidFill>
                  <a:schemeClr val="bg1"/>
                </a:solidFill>
              </a:rPr>
              <a:t>está en la puerta</a:t>
            </a:r>
            <a:r>
              <a:rPr lang="es-VE" sz="3200" b="1" dirty="0" smtClean="0">
                <a:solidFill>
                  <a:schemeClr val="bg1"/>
                </a:solidFill>
              </a:rPr>
              <a:t>!</a:t>
            </a:r>
            <a:endParaRPr lang="en-US" sz="3200" b="1" dirty="0">
              <a:solidFill>
                <a:schemeClr val="bg1"/>
              </a:solidFill>
            </a:endParaRPr>
          </a:p>
          <a:p>
            <a:pPr marL="457200" lvl="0" indent="-457200" hangingPunct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Si hay un </a:t>
            </a:r>
            <a:r>
              <a:rPr lang="en-US" sz="2800" dirty="0" err="1">
                <a:solidFill>
                  <a:schemeClr val="bg1"/>
                </a:solidFill>
              </a:rPr>
              <a:t>hermano</a:t>
            </a:r>
            <a:r>
              <a:rPr lang="en-US" sz="2800" dirty="0">
                <a:solidFill>
                  <a:schemeClr val="bg1"/>
                </a:solidFill>
              </a:rPr>
              <a:t> o </a:t>
            </a:r>
            <a:r>
              <a:rPr lang="en-US" sz="2800" dirty="0" err="1">
                <a:solidFill>
                  <a:schemeClr val="bg1"/>
                </a:solidFill>
              </a:rPr>
              <a:t>hermana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en</a:t>
            </a:r>
            <a:r>
              <a:rPr lang="en-US" sz="2800" dirty="0">
                <a:solidFill>
                  <a:schemeClr val="bg1"/>
                </a:solidFill>
              </a:rPr>
              <a:t> Cristo que </a:t>
            </a:r>
            <a:r>
              <a:rPr lang="en-US" sz="2800" dirty="0" err="1">
                <a:solidFill>
                  <a:schemeClr val="bg1"/>
                </a:solidFill>
              </a:rPr>
              <a:t>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tiene</a:t>
            </a:r>
            <a:r>
              <a:rPr lang="en-US" sz="2800" dirty="0">
                <a:solidFill>
                  <a:schemeClr val="bg1"/>
                </a:solidFill>
              </a:rPr>
              <a:t> loco, </a:t>
            </a:r>
            <a:r>
              <a:rPr lang="en-US" sz="2800" dirty="0" err="1">
                <a:solidFill>
                  <a:schemeClr val="bg1"/>
                </a:solidFill>
              </a:rPr>
              <a:t>tranquilo</a:t>
            </a:r>
            <a:r>
              <a:rPr lang="en-US" sz="2800" dirty="0">
                <a:solidFill>
                  <a:schemeClr val="bg1"/>
                </a:solidFill>
              </a:rPr>
              <a:t>, Cristo se </a:t>
            </a:r>
            <a:r>
              <a:rPr lang="en-US" sz="2800" dirty="0" err="1">
                <a:solidFill>
                  <a:schemeClr val="bg1"/>
                </a:solidFill>
              </a:rPr>
              <a:t>encargará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él</a:t>
            </a:r>
            <a:r>
              <a:rPr lang="en-US" sz="2800" dirty="0">
                <a:solidFill>
                  <a:schemeClr val="bg1"/>
                </a:solidFill>
              </a:rPr>
              <a:t> o </a:t>
            </a:r>
            <a:r>
              <a:rPr lang="en-US" sz="2800" dirty="0" err="1">
                <a:solidFill>
                  <a:schemeClr val="bg1"/>
                </a:solidFill>
              </a:rPr>
              <a:t>ella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457200" lvl="0" indent="-457200" hangingPunct="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hangingPunct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Si </a:t>
            </a:r>
            <a:r>
              <a:rPr lang="en-US" sz="2800" dirty="0" err="1">
                <a:solidFill>
                  <a:schemeClr val="bg1"/>
                </a:solidFill>
              </a:rPr>
              <a:t>estás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sufriendo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persecución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opresión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problemas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salud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problemas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económicos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tranquilo</a:t>
            </a:r>
            <a:r>
              <a:rPr lang="en-US" sz="2800" dirty="0">
                <a:solidFill>
                  <a:schemeClr val="bg1"/>
                </a:solidFill>
              </a:rPr>
              <a:t>, Cristo </a:t>
            </a:r>
            <a:r>
              <a:rPr lang="en-US" sz="2800" dirty="0" err="1">
                <a:solidFill>
                  <a:schemeClr val="bg1"/>
                </a:solidFill>
              </a:rPr>
              <a:t>tiene</a:t>
            </a:r>
            <a:r>
              <a:rPr lang="en-US" sz="2800" dirty="0">
                <a:solidFill>
                  <a:schemeClr val="bg1"/>
                </a:solidFill>
              </a:rPr>
              <a:t> la </a:t>
            </a:r>
            <a:r>
              <a:rPr lang="en-US" sz="2800" dirty="0" err="1">
                <a:solidFill>
                  <a:schemeClr val="bg1"/>
                </a:solidFill>
              </a:rPr>
              <a:t>solución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tarde</a:t>
            </a:r>
            <a:r>
              <a:rPr lang="en-US" sz="2800" dirty="0">
                <a:solidFill>
                  <a:schemeClr val="bg1"/>
                </a:solidFill>
              </a:rPr>
              <a:t> o </a:t>
            </a:r>
            <a:r>
              <a:rPr lang="en-US" sz="2800" dirty="0" err="1">
                <a:solidFill>
                  <a:schemeClr val="bg1"/>
                </a:solidFill>
              </a:rPr>
              <a:t>temprano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  <a:p>
            <a:pPr marL="457200" lvl="0" indent="-457200" hangingPunct="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457200" lvl="0" indent="-457200" hangingPunct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Si </a:t>
            </a:r>
            <a:r>
              <a:rPr lang="en-US" sz="2800" dirty="0" err="1">
                <a:solidFill>
                  <a:schemeClr val="bg1"/>
                </a:solidFill>
              </a:rPr>
              <a:t>estás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bajo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presión</a:t>
            </a:r>
            <a:r>
              <a:rPr lang="en-US" sz="2800" dirty="0">
                <a:solidFill>
                  <a:schemeClr val="bg1"/>
                </a:solidFill>
              </a:rPr>
              <a:t> y </a:t>
            </a:r>
            <a:r>
              <a:rPr lang="en-US" sz="2800" dirty="0" err="1">
                <a:solidFill>
                  <a:schemeClr val="bg1"/>
                </a:solidFill>
              </a:rPr>
              <a:t>sientes</a:t>
            </a:r>
            <a:r>
              <a:rPr lang="en-US" sz="2800" dirty="0">
                <a:solidFill>
                  <a:schemeClr val="bg1"/>
                </a:solidFill>
              </a:rPr>
              <a:t> que la </a:t>
            </a:r>
            <a:r>
              <a:rPr lang="en-US" sz="2800" dirty="0" err="1">
                <a:solidFill>
                  <a:schemeClr val="bg1"/>
                </a:solidFill>
              </a:rPr>
              <a:t>única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alternativa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hacer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algo</a:t>
            </a:r>
            <a:r>
              <a:rPr lang="en-US" sz="2800" dirty="0">
                <a:solidFill>
                  <a:schemeClr val="bg1"/>
                </a:solidFill>
              </a:rPr>
              <a:t> que </a:t>
            </a:r>
            <a:r>
              <a:rPr lang="en-US" sz="2800" dirty="0" err="1">
                <a:solidFill>
                  <a:schemeClr val="bg1"/>
                </a:solidFill>
              </a:rPr>
              <a:t>puede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dañar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integridad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tranquilo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mantente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firme</a:t>
            </a:r>
            <a:r>
              <a:rPr lang="en-US" sz="2800" dirty="0">
                <a:solidFill>
                  <a:schemeClr val="bg1"/>
                </a:solidFill>
              </a:rPr>
              <a:t>. Cristo </a:t>
            </a:r>
            <a:r>
              <a:rPr lang="en-US" sz="2800" dirty="0" err="1">
                <a:solidFill>
                  <a:schemeClr val="bg1"/>
                </a:solidFill>
              </a:rPr>
              <a:t>está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en</a:t>
            </a:r>
            <a:r>
              <a:rPr lang="en-US" sz="2800" dirty="0">
                <a:solidFill>
                  <a:schemeClr val="bg1"/>
                </a:solidFill>
              </a:rPr>
              <a:t> la </a:t>
            </a:r>
            <a:r>
              <a:rPr lang="en-US" sz="2800" dirty="0" err="1">
                <a:solidFill>
                  <a:schemeClr val="bg1"/>
                </a:solidFill>
              </a:rPr>
              <a:t>puerta</a:t>
            </a:r>
            <a:r>
              <a:rPr lang="en-US" sz="2800" dirty="0">
                <a:solidFill>
                  <a:schemeClr val="bg1"/>
                </a:solidFill>
              </a:rPr>
              <a:t> y le </a:t>
            </a:r>
            <a:r>
              <a:rPr lang="en-US" sz="2800" dirty="0" err="1">
                <a:solidFill>
                  <a:schemeClr val="bg1"/>
                </a:solidFill>
              </a:rPr>
              <a:t>rendirás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cuentas</a:t>
            </a:r>
            <a:r>
              <a:rPr lang="en-US" sz="2800" dirty="0">
                <a:solidFill>
                  <a:schemeClr val="bg1"/>
                </a:solidFill>
              </a:rPr>
              <a:t> a </a:t>
            </a:r>
            <a:r>
              <a:rPr lang="en-US" sz="2800" dirty="0" err="1">
                <a:solidFill>
                  <a:schemeClr val="bg1"/>
                </a:solidFill>
              </a:rPr>
              <a:t>Él</a:t>
            </a:r>
            <a:r>
              <a:rPr lang="en-US" sz="2800" dirty="0">
                <a:solidFill>
                  <a:schemeClr val="bg1"/>
                </a:solidFill>
              </a:rPr>
              <a:t> y a </a:t>
            </a:r>
            <a:r>
              <a:rPr lang="en-US" sz="2800" dirty="0" err="1">
                <a:solidFill>
                  <a:schemeClr val="bg1"/>
                </a:solidFill>
              </a:rPr>
              <a:t>nadie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más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0"/>
            <a:ext cx="929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>
                <a:solidFill>
                  <a:srgbClr val="007FDE"/>
                </a:solidFill>
              </a:rPr>
              <a:t>Para el que cree en Cristo...</a:t>
            </a:r>
          </a:p>
        </p:txBody>
      </p:sp>
    </p:spTree>
    <p:extLst>
      <p:ext uri="{BB962C8B-B14F-4D97-AF65-F5344CB8AC3E}">
        <p14:creationId xmlns:p14="http://schemas.microsoft.com/office/powerpoint/2010/main" val="216389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783372"/>
            <a:ext cx="8915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VE" sz="3200" b="1" dirty="0">
                <a:solidFill>
                  <a:schemeClr val="bg1"/>
                </a:solidFill>
              </a:rPr>
              <a:t>¡</a:t>
            </a:r>
            <a:r>
              <a:rPr lang="es-VE" sz="3200" b="1" dirty="0" smtClean="0">
                <a:solidFill>
                  <a:schemeClr val="bg1"/>
                </a:solidFill>
              </a:rPr>
              <a:t>Jesús </a:t>
            </a:r>
            <a:r>
              <a:rPr lang="es-VE" sz="3200" b="1" dirty="0">
                <a:solidFill>
                  <a:schemeClr val="bg1"/>
                </a:solidFill>
              </a:rPr>
              <a:t>está en la puerta</a:t>
            </a:r>
            <a:r>
              <a:rPr lang="es-VE" sz="3200" b="1" dirty="0" smtClean="0">
                <a:solidFill>
                  <a:schemeClr val="bg1"/>
                </a:solidFill>
              </a:rPr>
              <a:t>!</a:t>
            </a:r>
          </a:p>
          <a:p>
            <a:pPr hangingPunct="0"/>
            <a:endParaRPr lang="en-US" sz="3200" b="1" dirty="0">
              <a:solidFill>
                <a:schemeClr val="bg1"/>
              </a:solidFill>
            </a:endParaRPr>
          </a:p>
          <a:p>
            <a:pPr hangingPunct="0"/>
            <a:r>
              <a:rPr lang="en-US" sz="2800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Hechos</a:t>
            </a: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17:30-31 NVI</a:t>
            </a:r>
          </a:p>
          <a:p>
            <a:pPr lvl="0" hangingPunct="0"/>
            <a:r>
              <a:rPr lang="en-US" sz="2800" baseline="30000" dirty="0">
                <a:solidFill>
                  <a:schemeClr val="bg1"/>
                </a:solidFill>
              </a:rPr>
              <a:t>30</a:t>
            </a:r>
            <a:r>
              <a:rPr lang="en-US" sz="2800" dirty="0">
                <a:solidFill>
                  <a:schemeClr val="bg1"/>
                </a:solidFill>
              </a:rPr>
              <a:t>Pues </a:t>
            </a:r>
            <a:r>
              <a:rPr lang="en-US" sz="2800" dirty="0" err="1">
                <a:solidFill>
                  <a:schemeClr val="bg1"/>
                </a:solidFill>
              </a:rPr>
              <a:t>bien</a:t>
            </a:r>
            <a:r>
              <a:rPr lang="en-US" sz="2800" dirty="0">
                <a:solidFill>
                  <a:schemeClr val="bg1"/>
                </a:solidFill>
              </a:rPr>
              <a:t>, Dios </a:t>
            </a:r>
            <a:r>
              <a:rPr lang="en-US" sz="2800" dirty="0" err="1">
                <a:solidFill>
                  <a:schemeClr val="bg1"/>
                </a:solidFill>
              </a:rPr>
              <a:t>pasó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por</a:t>
            </a:r>
            <a:r>
              <a:rPr lang="en-US" sz="2800" dirty="0">
                <a:solidFill>
                  <a:schemeClr val="bg1"/>
                </a:solidFill>
              </a:rPr>
              <a:t> alto </a:t>
            </a:r>
            <a:r>
              <a:rPr lang="en-US" sz="2800" dirty="0" err="1">
                <a:solidFill>
                  <a:schemeClr val="bg1"/>
                </a:solidFill>
              </a:rPr>
              <a:t>aquellos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tiempos</a:t>
            </a:r>
            <a:r>
              <a:rPr lang="en-US" sz="2800" dirty="0">
                <a:solidFill>
                  <a:schemeClr val="bg1"/>
                </a:solidFill>
              </a:rPr>
              <a:t> de </a:t>
            </a:r>
            <a:r>
              <a:rPr lang="en-US" sz="2800" dirty="0" err="1">
                <a:solidFill>
                  <a:schemeClr val="bg1"/>
                </a:solidFill>
              </a:rPr>
              <a:t>tal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ignorancia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pero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ahora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manda</a:t>
            </a:r>
            <a:r>
              <a:rPr lang="en-US" sz="2800" dirty="0">
                <a:solidFill>
                  <a:schemeClr val="bg1"/>
                </a:solidFill>
              </a:rPr>
              <a:t> a </a:t>
            </a:r>
            <a:r>
              <a:rPr lang="en-US" sz="2800" dirty="0" err="1">
                <a:solidFill>
                  <a:schemeClr val="bg1"/>
                </a:solidFill>
              </a:rPr>
              <a:t>todos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en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todas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partes</a:t>
            </a:r>
            <a:r>
              <a:rPr lang="en-US" sz="2800" dirty="0">
                <a:solidFill>
                  <a:schemeClr val="bg1"/>
                </a:solidFill>
              </a:rPr>
              <a:t>, que se </a:t>
            </a:r>
            <a:r>
              <a:rPr lang="en-US" sz="2800" dirty="0" err="1">
                <a:solidFill>
                  <a:schemeClr val="bg1"/>
                </a:solidFill>
              </a:rPr>
              <a:t>arrepientan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baseline="30000" dirty="0">
                <a:solidFill>
                  <a:schemeClr val="bg1"/>
                </a:solidFill>
              </a:rPr>
              <a:t>31</a:t>
            </a:r>
            <a:r>
              <a:rPr lang="en-US" sz="2800" dirty="0">
                <a:solidFill>
                  <a:schemeClr val="bg1"/>
                </a:solidFill>
              </a:rPr>
              <a:t>Él </a:t>
            </a:r>
            <a:r>
              <a:rPr lang="en-US" sz="2800" u="sng" dirty="0">
                <a:solidFill>
                  <a:schemeClr val="bg1"/>
                </a:solidFill>
              </a:rPr>
              <a:t>ha </a:t>
            </a:r>
            <a:r>
              <a:rPr lang="en-US" sz="2800" u="sng" dirty="0" err="1">
                <a:solidFill>
                  <a:schemeClr val="bg1"/>
                </a:solidFill>
              </a:rPr>
              <a:t>fijado</a:t>
            </a:r>
            <a:r>
              <a:rPr lang="en-US" sz="2800" u="sng" dirty="0">
                <a:solidFill>
                  <a:schemeClr val="bg1"/>
                </a:solidFill>
              </a:rPr>
              <a:t> un </a:t>
            </a:r>
            <a:r>
              <a:rPr lang="en-US" sz="2800" u="sng" dirty="0" err="1">
                <a:solidFill>
                  <a:schemeClr val="bg1"/>
                </a:solidFill>
              </a:rPr>
              <a:t>día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  <a:r>
              <a:rPr lang="en-US" sz="2800" u="sng" dirty="0" err="1">
                <a:solidFill>
                  <a:schemeClr val="bg1"/>
                </a:solidFill>
              </a:rPr>
              <a:t>en</a:t>
            </a:r>
            <a:r>
              <a:rPr lang="en-US" sz="2800" u="sng" dirty="0">
                <a:solidFill>
                  <a:schemeClr val="bg1"/>
                </a:solidFill>
              </a:rPr>
              <a:t> que </a:t>
            </a:r>
            <a:r>
              <a:rPr lang="en-US" sz="2800" u="sng" dirty="0" err="1">
                <a:solidFill>
                  <a:schemeClr val="bg1"/>
                </a:solidFill>
              </a:rPr>
              <a:t>juzgará</a:t>
            </a:r>
            <a:r>
              <a:rPr lang="en-US" sz="2800" u="sng" dirty="0">
                <a:solidFill>
                  <a:schemeClr val="bg1"/>
                </a:solidFill>
              </a:rPr>
              <a:t> al </a:t>
            </a:r>
            <a:r>
              <a:rPr lang="en-US" sz="2800" u="sng" dirty="0" err="1">
                <a:solidFill>
                  <a:schemeClr val="bg1"/>
                </a:solidFill>
              </a:rPr>
              <a:t>mundo</a:t>
            </a:r>
            <a:r>
              <a:rPr lang="en-US" sz="2800" u="sng" dirty="0">
                <a:solidFill>
                  <a:schemeClr val="bg1"/>
                </a:solidFill>
              </a:rPr>
              <a:t> con </a:t>
            </a:r>
            <a:r>
              <a:rPr lang="en-US" sz="2800" u="sng" dirty="0" err="1">
                <a:solidFill>
                  <a:schemeClr val="bg1"/>
                </a:solidFill>
              </a:rPr>
              <a:t>justicia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u="sng" dirty="0" err="1">
                <a:solidFill>
                  <a:schemeClr val="bg1"/>
                </a:solidFill>
              </a:rPr>
              <a:t>por</a:t>
            </a:r>
            <a:r>
              <a:rPr lang="en-US" sz="2800" u="sng" dirty="0">
                <a:solidFill>
                  <a:schemeClr val="bg1"/>
                </a:solidFill>
              </a:rPr>
              <a:t> </a:t>
            </a:r>
            <a:r>
              <a:rPr lang="en-US" sz="2800" u="sng" dirty="0" err="1">
                <a:solidFill>
                  <a:schemeClr val="bg1"/>
                </a:solidFill>
              </a:rPr>
              <a:t>medio</a:t>
            </a:r>
            <a:r>
              <a:rPr lang="en-US" sz="2800" u="sng" dirty="0">
                <a:solidFill>
                  <a:schemeClr val="bg1"/>
                </a:solidFill>
              </a:rPr>
              <a:t> del hombre que ha </a:t>
            </a:r>
            <a:r>
              <a:rPr lang="en-US" sz="2800" u="sng" dirty="0" err="1">
                <a:solidFill>
                  <a:schemeClr val="bg1"/>
                </a:solidFill>
              </a:rPr>
              <a:t>designado</a:t>
            </a:r>
            <a:r>
              <a:rPr lang="en-US" sz="2800" dirty="0">
                <a:solidFill>
                  <a:schemeClr val="bg1"/>
                </a:solidFill>
              </a:rPr>
              <a:t>. De </a:t>
            </a:r>
            <a:r>
              <a:rPr lang="en-US" sz="2800" dirty="0" err="1">
                <a:solidFill>
                  <a:schemeClr val="bg1"/>
                </a:solidFill>
              </a:rPr>
              <a:t>ello</a:t>
            </a:r>
            <a:r>
              <a:rPr lang="en-US" sz="2800" dirty="0">
                <a:solidFill>
                  <a:schemeClr val="bg1"/>
                </a:solidFill>
              </a:rPr>
              <a:t> ha dado </a:t>
            </a:r>
            <a:r>
              <a:rPr lang="en-US" sz="2800" dirty="0" err="1">
                <a:solidFill>
                  <a:schemeClr val="bg1"/>
                </a:solidFill>
              </a:rPr>
              <a:t>pruebas</a:t>
            </a:r>
            <a:r>
              <a:rPr lang="en-US" sz="2800" dirty="0">
                <a:solidFill>
                  <a:schemeClr val="bg1"/>
                </a:solidFill>
              </a:rPr>
              <a:t> a </a:t>
            </a:r>
            <a:r>
              <a:rPr lang="en-US" sz="2800" dirty="0" err="1">
                <a:solidFill>
                  <a:schemeClr val="bg1"/>
                </a:solidFill>
              </a:rPr>
              <a:t>todos</a:t>
            </a:r>
            <a:r>
              <a:rPr lang="en-US" sz="2800" dirty="0">
                <a:solidFill>
                  <a:schemeClr val="bg1"/>
                </a:solidFill>
              </a:rPr>
              <a:t> al </a:t>
            </a:r>
            <a:r>
              <a:rPr lang="en-US" sz="2800" dirty="0" err="1">
                <a:solidFill>
                  <a:schemeClr val="bg1"/>
                </a:solidFill>
              </a:rPr>
              <a:t>levantarlo</a:t>
            </a:r>
            <a:r>
              <a:rPr lang="en-US" sz="2800" dirty="0">
                <a:solidFill>
                  <a:schemeClr val="bg1"/>
                </a:solidFill>
              </a:rPr>
              <a:t> de entre </a:t>
            </a:r>
            <a:r>
              <a:rPr lang="en-US" sz="2800" dirty="0" err="1">
                <a:solidFill>
                  <a:schemeClr val="bg1"/>
                </a:solidFill>
              </a:rPr>
              <a:t>los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muertos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0"/>
            <a:ext cx="929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>
                <a:solidFill>
                  <a:srgbClr val="007FDE"/>
                </a:solidFill>
              </a:rPr>
              <a:t>Para el que todavía no cree...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048071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3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Cada pecado... </a:t>
            </a:r>
            <a:endParaRPr lang="es-ES" sz="36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3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se </a:t>
            </a:r>
            <a:r>
              <a:rPr lang="es-ES" sz="3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pagará en el día de juicio.</a:t>
            </a:r>
            <a:endParaRPr lang="es-VE" sz="36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7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4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3058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Cada pecado</a:t>
            </a:r>
            <a:r>
              <a:rPr lang="es-E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...</a:t>
            </a:r>
            <a:br>
              <a:rPr lang="es-E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s-ES" sz="4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se </a:t>
            </a:r>
            <a:r>
              <a:rPr lang="es-ES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pagará en el día de juicio.</a:t>
            </a:r>
            <a:endParaRPr lang="es-VE" sz="4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3600" dirty="0" smtClean="0">
                <a:solidFill>
                  <a:schemeClr val="bg1"/>
                </a:solidFill>
              </a:rPr>
              <a:t>cada ofensa, asalto, robo, </a:t>
            </a:r>
            <a:r>
              <a:rPr lang="es-ES" sz="3600" smtClean="0">
                <a:solidFill>
                  <a:schemeClr val="bg1"/>
                </a:solidFill>
              </a:rPr>
              <a:t>soborno</a:t>
            </a:r>
            <a:r>
              <a:rPr lang="es-ES" sz="3600" smtClean="0">
                <a:solidFill>
                  <a:schemeClr val="bg1"/>
                </a:solidFill>
              </a:rPr>
              <a:t>, </a:t>
            </a:r>
            <a:r>
              <a:rPr lang="es-ES" sz="3600" dirty="0" smtClean="0">
                <a:solidFill>
                  <a:schemeClr val="bg1"/>
                </a:solidFill>
              </a:rPr>
              <a:t>violación sexual, adulterio, mentira, chisme, asesinato, secuestro, ...</a:t>
            </a:r>
          </a:p>
          <a:p>
            <a:pPr algn="ctr" hangingPunct="0"/>
            <a:endParaRPr lang="es-ES" sz="3600" dirty="0" smtClean="0">
              <a:solidFill>
                <a:schemeClr val="bg1"/>
              </a:solidFill>
            </a:endParaRPr>
          </a:p>
          <a:p>
            <a:pPr algn="ctr" hangingPunct="0"/>
            <a:r>
              <a:rPr lang="es-VE" sz="4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O lo pagará el pecador, </a:t>
            </a:r>
            <a:r>
              <a:rPr lang="es-VE" sz="4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/>
            </a:r>
            <a:br>
              <a:rPr lang="es-VE" sz="4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es-VE" sz="4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 </a:t>
            </a:r>
            <a:r>
              <a:rPr lang="es-VE" sz="44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lo pagará Jesús.</a:t>
            </a:r>
            <a:endParaRPr lang="es-ES" sz="4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1 Juan 2:1-2 NVI</a:t>
            </a:r>
            <a:endParaRPr lang="en-US" sz="32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dirty="0">
                <a:solidFill>
                  <a:schemeClr val="bg1"/>
                </a:solidFill>
              </a:rPr>
              <a:t>	</a:t>
            </a:r>
            <a:r>
              <a:rPr lang="es-VE" sz="3200" baseline="30000" dirty="0">
                <a:solidFill>
                  <a:schemeClr val="bg1"/>
                </a:solidFill>
              </a:rPr>
              <a:t>1</a:t>
            </a:r>
            <a:r>
              <a:rPr lang="es-VE" sz="3200" dirty="0">
                <a:solidFill>
                  <a:schemeClr val="bg1"/>
                </a:solidFill>
              </a:rPr>
              <a:t>Mis queridos hijos, les escribo estas cosas para que no pequen. Pero si alguno peca, tenemos ante el Padre a un intercesor, a Jesucristo, </a:t>
            </a:r>
            <a:r>
              <a:rPr lang="es-VE" sz="3200" u="sng" dirty="0">
                <a:solidFill>
                  <a:schemeClr val="bg1"/>
                </a:solidFill>
              </a:rPr>
              <a:t>el Justo</a:t>
            </a:r>
            <a:r>
              <a:rPr lang="es-VE" sz="3200" dirty="0">
                <a:solidFill>
                  <a:schemeClr val="bg1"/>
                </a:solidFill>
              </a:rPr>
              <a:t>. </a:t>
            </a:r>
            <a:r>
              <a:rPr lang="es-VE" sz="3200" baseline="30000" dirty="0">
                <a:solidFill>
                  <a:schemeClr val="bg1"/>
                </a:solidFill>
              </a:rPr>
              <a:t>2</a:t>
            </a:r>
            <a:r>
              <a:rPr lang="es-VE" sz="3200" u="sng" dirty="0">
                <a:solidFill>
                  <a:schemeClr val="bg1"/>
                </a:solidFill>
              </a:rPr>
              <a:t>Él es el sacrificio por el perdón de nuestros pecados</a:t>
            </a:r>
            <a:r>
              <a:rPr lang="es-VE" sz="3200" dirty="0">
                <a:solidFill>
                  <a:schemeClr val="bg1"/>
                </a:solidFill>
              </a:rPr>
              <a:t>, y no sólo por los nuestros sino por los de todo el mundo.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52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32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Romanos 3:25-26 NVI</a:t>
            </a:r>
            <a:endParaRPr lang="en-US" sz="32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hangingPunct="0"/>
            <a:r>
              <a:rPr lang="es-VE" sz="3200" baseline="30000" dirty="0">
                <a:solidFill>
                  <a:schemeClr val="bg1"/>
                </a:solidFill>
              </a:rPr>
              <a:t>25</a:t>
            </a:r>
            <a:r>
              <a:rPr lang="es-VE" sz="3200" dirty="0">
                <a:solidFill>
                  <a:schemeClr val="bg1"/>
                </a:solidFill>
              </a:rPr>
              <a:t>Dios lo ofreció </a:t>
            </a:r>
            <a:r>
              <a:rPr lang="es-VE" sz="3200" dirty="0" smtClean="0">
                <a:solidFill>
                  <a:schemeClr val="bg1"/>
                </a:solidFill>
              </a:rPr>
              <a:t>como </a:t>
            </a:r>
            <a:r>
              <a:rPr lang="es-VE" sz="3200" dirty="0">
                <a:solidFill>
                  <a:schemeClr val="bg1"/>
                </a:solidFill>
              </a:rPr>
              <a:t>un sacrificio de expiación que se recibe por la fe en su sangre, para así demostrar su justicia. Anteriormente, en su paciencia, Dios había pasado por alto los pecados; </a:t>
            </a:r>
            <a:r>
              <a:rPr lang="es-VE" sz="3200" baseline="30000" dirty="0">
                <a:solidFill>
                  <a:schemeClr val="bg1"/>
                </a:solidFill>
              </a:rPr>
              <a:t>26</a:t>
            </a:r>
            <a:r>
              <a:rPr lang="es-VE" sz="3200" dirty="0">
                <a:solidFill>
                  <a:schemeClr val="bg1"/>
                </a:solidFill>
              </a:rPr>
              <a:t>pero en el tiempo presente ha ofrecido a Jesucristo para manifestar su justicia. De este modo </a:t>
            </a:r>
            <a:r>
              <a:rPr lang="es-VE" sz="3200" u="sng" dirty="0">
                <a:solidFill>
                  <a:schemeClr val="bg1"/>
                </a:solidFill>
              </a:rPr>
              <a:t>Dios es justo y, a la vez, el que justifica</a:t>
            </a:r>
            <a:r>
              <a:rPr lang="es-VE" sz="3200" dirty="0">
                <a:solidFill>
                  <a:schemeClr val="bg1"/>
                </a:solidFill>
              </a:rPr>
              <a:t> a los que tienen fe en Jesús.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305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600" b="1" dirty="0">
                <a:solidFill>
                  <a:schemeClr val="bg1"/>
                </a:solidFill>
              </a:rPr>
              <a:t>Santiago 2:26 </a:t>
            </a:r>
            <a:r>
              <a:rPr lang="en-US" sz="3600" b="1" baseline="30000" dirty="0">
                <a:solidFill>
                  <a:schemeClr val="bg1"/>
                </a:solidFill>
              </a:rPr>
              <a:t>NVI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</a:p>
          <a:p>
            <a:pPr lvl="0" hangingPunct="0"/>
            <a:r>
              <a:rPr lang="en-US" sz="3600" dirty="0" err="1">
                <a:solidFill>
                  <a:schemeClr val="bg1"/>
                </a:solidFill>
              </a:rPr>
              <a:t>Pues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como</a:t>
            </a:r>
            <a:r>
              <a:rPr lang="en-US" sz="3600" dirty="0">
                <a:solidFill>
                  <a:schemeClr val="bg1"/>
                </a:solidFill>
              </a:rPr>
              <a:t> el </a:t>
            </a:r>
            <a:r>
              <a:rPr lang="en-US" sz="3600" dirty="0" err="1">
                <a:solidFill>
                  <a:schemeClr val="bg1"/>
                </a:solidFill>
              </a:rPr>
              <a:t>cuerpo</a:t>
            </a:r>
            <a:r>
              <a:rPr lang="en-US" sz="3600" dirty="0">
                <a:solidFill>
                  <a:schemeClr val="bg1"/>
                </a:solidFill>
              </a:rPr>
              <a:t> sin el </a:t>
            </a:r>
            <a:r>
              <a:rPr lang="en-US" sz="3600" dirty="0" err="1">
                <a:solidFill>
                  <a:schemeClr val="bg1"/>
                </a:solidFill>
              </a:rPr>
              <a:t>espíritu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está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muerto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así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también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u="sng" dirty="0">
                <a:solidFill>
                  <a:schemeClr val="bg1"/>
                </a:solidFill>
              </a:rPr>
              <a:t>la </a:t>
            </a:r>
            <a:r>
              <a:rPr lang="en-US" sz="3600" u="sng" dirty="0" err="1">
                <a:solidFill>
                  <a:schemeClr val="bg1"/>
                </a:solidFill>
              </a:rPr>
              <a:t>fe</a:t>
            </a:r>
            <a:r>
              <a:rPr lang="en-US" sz="3600" u="sng" dirty="0">
                <a:solidFill>
                  <a:schemeClr val="bg1"/>
                </a:solidFill>
              </a:rPr>
              <a:t> sin </a:t>
            </a:r>
            <a:r>
              <a:rPr lang="en-US" sz="3600" u="sng" dirty="0" err="1">
                <a:solidFill>
                  <a:schemeClr val="bg1"/>
                </a:solidFill>
              </a:rPr>
              <a:t>obras</a:t>
            </a:r>
            <a:r>
              <a:rPr lang="en-US" sz="3600" u="sng" dirty="0">
                <a:solidFill>
                  <a:schemeClr val="bg1"/>
                </a:solidFill>
              </a:rPr>
              <a:t> </a:t>
            </a:r>
            <a:r>
              <a:rPr lang="en-US" sz="3600" u="sng" dirty="0" err="1">
                <a:solidFill>
                  <a:schemeClr val="bg1"/>
                </a:solidFill>
              </a:rPr>
              <a:t>está</a:t>
            </a:r>
            <a:r>
              <a:rPr lang="en-US" sz="3600" u="sng" dirty="0">
                <a:solidFill>
                  <a:schemeClr val="bg1"/>
                </a:solidFill>
              </a:rPr>
              <a:t> </a:t>
            </a:r>
            <a:r>
              <a:rPr lang="en-US" sz="3600" u="sng" dirty="0" err="1">
                <a:solidFill>
                  <a:schemeClr val="bg1"/>
                </a:solidFill>
              </a:rPr>
              <a:t>muerta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23" name="Group 22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25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4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8503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42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81534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VE" sz="4000" dirty="0" smtClean="0">
                <a:solidFill>
                  <a:schemeClr val="bg1"/>
                </a:solidFill>
              </a:rPr>
              <a:t>Esta carta...</a:t>
            </a:r>
          </a:p>
          <a:p>
            <a:pPr hangingPunct="0"/>
            <a:r>
              <a:rPr lang="es-VE" sz="4000" dirty="0" smtClean="0">
                <a:solidFill>
                  <a:schemeClr val="bg1"/>
                </a:solidFill>
              </a:rPr>
              <a:t>no </a:t>
            </a:r>
            <a:r>
              <a:rPr lang="es-VE" sz="4000" dirty="0">
                <a:solidFill>
                  <a:schemeClr val="bg1"/>
                </a:solidFill>
              </a:rPr>
              <a:t>se trata </a:t>
            </a:r>
            <a:r>
              <a:rPr lang="es-VE" sz="4000" dirty="0" smtClean="0">
                <a:solidFill>
                  <a:schemeClr val="bg1"/>
                </a:solidFill>
              </a:rPr>
              <a:t>de </a:t>
            </a:r>
            <a:r>
              <a:rPr lang="es-VE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llegar a ser</a:t>
            </a:r>
            <a:r>
              <a:rPr lang="es-VE" sz="4000" dirty="0">
                <a:solidFill>
                  <a:schemeClr val="bg1"/>
                </a:solidFill>
              </a:rPr>
              <a:t> un cristiano, sino de </a:t>
            </a:r>
            <a:r>
              <a:rPr lang="es-VE" sz="4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vivir</a:t>
            </a:r>
            <a:r>
              <a:rPr lang="es-VE" sz="4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4000" dirty="0">
                <a:solidFill>
                  <a:schemeClr val="bg1"/>
                </a:solidFill>
              </a:rPr>
              <a:t>con fe la vida cristiana</a:t>
            </a:r>
            <a:r>
              <a:rPr lang="es-VE" sz="4000" dirty="0" smtClean="0">
                <a:solidFill>
                  <a:schemeClr val="bg1"/>
                </a:solidFill>
              </a:rPr>
              <a:t>.</a:t>
            </a:r>
          </a:p>
          <a:p>
            <a:pPr hangingPunct="0"/>
            <a:endParaRPr lang="es-VE" sz="4000" dirty="0" smtClean="0">
              <a:solidFill>
                <a:schemeClr val="bg1"/>
              </a:solidFill>
            </a:endParaRPr>
          </a:p>
          <a:p>
            <a:pPr hangingPunct="0"/>
            <a:endParaRPr lang="en-US" sz="4000" dirty="0">
              <a:solidFill>
                <a:schemeClr val="bg1"/>
              </a:solidFill>
            </a:endParaRPr>
          </a:p>
          <a:p>
            <a:pPr algn="ctr" hangingPunct="0"/>
            <a:r>
              <a:rPr lang="es-VE" sz="54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Si tienes fe, </a:t>
            </a:r>
            <a:r>
              <a:rPr lang="es-VE" sz="5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demuéstrala!</a:t>
            </a:r>
            <a:endParaRPr lang="en-US" sz="4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5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43000"/>
            <a:ext cx="8305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s-ES" sz="4000" dirty="0">
                <a:solidFill>
                  <a:schemeClr val="bg1"/>
                </a:solidFill>
              </a:rPr>
              <a:t>Santiago escribió su carta a un grupo de personas dispersadas y perseguidas, que tenían </a:t>
            </a:r>
            <a:r>
              <a:rPr lang="es-ES" sz="4000" dirty="0" smtClean="0">
                <a:solidFill>
                  <a:schemeClr val="bg1"/>
                </a:solidFill>
              </a:rPr>
              <a:t>el </a:t>
            </a:r>
            <a:r>
              <a:rPr lang="es-ES" sz="4000" dirty="0">
                <a:solidFill>
                  <a:schemeClr val="bg1"/>
                </a:solidFill>
              </a:rPr>
              <a:t>reto de mantener viva su fe en medio de varias dificultades y muchas </a:t>
            </a:r>
            <a:r>
              <a:rPr lang="es-ES" sz="4000" dirty="0" smtClean="0">
                <a:solidFill>
                  <a:schemeClr val="bg1"/>
                </a:solidFill>
              </a:rPr>
              <a:t>tentaciones...</a:t>
            </a:r>
          </a:p>
          <a:p>
            <a:pPr algn="ctr" hangingPunct="0"/>
            <a:r>
              <a:rPr lang="es-ES" sz="6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¡como </a:t>
            </a:r>
            <a:r>
              <a:rPr lang="es-ES" sz="6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nosotros!</a:t>
            </a:r>
            <a:endParaRPr lang="en-US" sz="6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0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VE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prueba de la </a:t>
            </a:r>
            <a:r>
              <a:rPr lang="es-VE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</a:t>
            </a:r>
          </a:p>
          <a:p>
            <a:pPr algn="ctr" hangingPunct="0"/>
            <a:r>
              <a:rPr lang="es-VE" sz="2800" dirty="0" smtClean="0">
                <a:solidFill>
                  <a:srgbClr val="007FDE"/>
                </a:solidFill>
              </a:rPr>
              <a:t>(1:2-18)</a:t>
            </a:r>
          </a:p>
          <a:p>
            <a:pPr algn="ctr" hangingPunct="0"/>
            <a:endParaRPr lang="en-US" sz="2400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1:1-12 – El propósito de las </a:t>
            </a:r>
            <a:r>
              <a:rPr lang="es-ES" sz="3200" b="1" dirty="0" smtClean="0">
                <a:solidFill>
                  <a:schemeClr val="bg1"/>
                </a:solidFill>
              </a:rPr>
              <a:t>pruebas</a:t>
            </a:r>
          </a:p>
          <a:p>
            <a:pPr hangingPunct="0"/>
            <a:endParaRPr lang="es-ES" sz="3200" b="1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 smtClean="0">
                <a:solidFill>
                  <a:schemeClr val="bg1"/>
                </a:solidFill>
              </a:rPr>
              <a:t>1:13-18 </a:t>
            </a:r>
            <a:r>
              <a:rPr lang="es-ES" sz="3200" b="1" dirty="0">
                <a:solidFill>
                  <a:schemeClr val="bg1"/>
                </a:solidFill>
              </a:rPr>
              <a:t>– La fuente de las </a:t>
            </a:r>
            <a:r>
              <a:rPr lang="es-ES" sz="3200" b="1" dirty="0" smtClean="0">
                <a:solidFill>
                  <a:schemeClr val="bg1"/>
                </a:solidFill>
              </a:rPr>
              <a:t>tentaciones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860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Siete características </a:t>
            </a:r>
            <a:r>
              <a:rPr lang="es-ES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fe </a:t>
            </a:r>
            <a:r>
              <a:rPr lang="es-ES" sz="4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viviente</a:t>
            </a:r>
            <a:endParaRPr lang="es-VE" sz="44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hangingPunct="0"/>
            <a:r>
              <a:rPr lang="es-ES" sz="2800" dirty="0" smtClean="0">
                <a:solidFill>
                  <a:srgbClr val="007FDE"/>
                </a:solidFill>
              </a:rPr>
              <a:t>(signos vitales)</a:t>
            </a:r>
          </a:p>
          <a:p>
            <a:pPr algn="ctr" hangingPunct="0"/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obedece la Palabra de Dios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es-VE" sz="2800" dirty="0">
                <a:solidFill>
                  <a:srgbClr val="007FDE"/>
                </a:solidFill>
              </a:rPr>
              <a:t>(</a:t>
            </a:r>
            <a:r>
              <a:rPr lang="es-VE" sz="2800" dirty="0" smtClean="0">
                <a:solidFill>
                  <a:srgbClr val="007FDE"/>
                </a:solidFill>
              </a:rPr>
              <a:t>1:19-27)</a:t>
            </a:r>
            <a:endParaRPr lang="es-VE" sz="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evita el 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favoritismo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 </a:t>
            </a:r>
            <a:r>
              <a:rPr lang="es-VE" sz="2800" dirty="0" smtClean="0">
                <a:solidFill>
                  <a:srgbClr val="007FDE"/>
                </a:solidFill>
              </a:rPr>
              <a:t>(2:1-13)</a:t>
            </a: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madura haciendo 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obras justas.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(2:14-26</a:t>
            </a:r>
            <a:r>
              <a:rPr lang="es-VE" sz="2800" dirty="0" smtClean="0">
                <a:solidFill>
                  <a:srgbClr val="007FDE"/>
                </a:solidFill>
              </a:rPr>
              <a:t>)</a:t>
            </a: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controla la lengua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 smtClean="0">
                <a:solidFill>
                  <a:srgbClr val="007FDE"/>
                </a:solidFill>
              </a:rPr>
              <a:t>(3:1-12)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demuestra la sabiduría divina.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</a:t>
            </a:r>
            <a:r>
              <a:rPr lang="es-VE" sz="2800" dirty="0" smtClean="0">
                <a:solidFill>
                  <a:srgbClr val="007FDE"/>
                </a:solidFill>
              </a:rPr>
              <a:t>3:13-18)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responde con humildad.</a:t>
            </a:r>
            <a:r>
              <a:rPr lang="es-VE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(4:1-12)</a:t>
            </a:r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La </a:t>
            </a:r>
            <a:r>
              <a:rPr lang="es-ES" sz="2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fe viviente reconoce su dependencia en Dios</a:t>
            </a:r>
            <a:r>
              <a:rPr lang="es-ES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r>
              <a:rPr lang="es-VE" sz="2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s-VE" sz="2800" dirty="0">
                <a:solidFill>
                  <a:srgbClr val="007FDE"/>
                </a:solidFill>
              </a:rPr>
              <a:t>(4:13—5:6)</a:t>
            </a:r>
            <a:endParaRPr lang="es-ES" sz="2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ctr" hangingPunct="0"/>
            <a:endParaRPr lang="es-VE" sz="2800" b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57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es-ES" sz="4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E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 en la venida de Cristo enrumba nuestro presente.</a:t>
            </a:r>
          </a:p>
          <a:p>
            <a:pPr algn="ctr" hangingPunct="0"/>
            <a:r>
              <a:rPr lang="es-VE" sz="2800" dirty="0">
                <a:solidFill>
                  <a:srgbClr val="007FDE"/>
                </a:solidFill>
              </a:rPr>
              <a:t>(5:7-12)</a:t>
            </a:r>
            <a:endParaRPr lang="es-VE" sz="2800" dirty="0" smtClean="0">
              <a:solidFill>
                <a:srgbClr val="007FDE"/>
              </a:solidFill>
            </a:endParaRPr>
          </a:p>
          <a:p>
            <a:pPr algn="ctr" hangingPunct="0"/>
            <a:endParaRPr lang="en-US" sz="2400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No quejarnos de los demás creyentes (7-9)</a:t>
            </a:r>
            <a:endParaRPr lang="es-ES" sz="3200" b="1" dirty="0" smtClean="0">
              <a:solidFill>
                <a:schemeClr val="bg1"/>
              </a:solidFill>
            </a:endParaRPr>
          </a:p>
          <a:p>
            <a:pPr hangingPunct="0"/>
            <a:endParaRPr lang="es-ES" sz="3200" b="1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No rendirnos frente al sufrimiento (10-11)</a:t>
            </a:r>
            <a:endParaRPr lang="es-ES" sz="3200" b="1" dirty="0" smtClean="0">
              <a:solidFill>
                <a:schemeClr val="bg1"/>
              </a:solidFill>
            </a:endParaRPr>
          </a:p>
          <a:p>
            <a:pPr hangingPunct="0"/>
            <a:endParaRPr lang="es-ES" sz="3200" b="1" dirty="0">
              <a:solidFill>
                <a:schemeClr val="bg1"/>
              </a:solidFill>
            </a:endParaRPr>
          </a:p>
          <a:p>
            <a:pPr hangingPunct="0"/>
            <a:r>
              <a:rPr lang="es-ES" sz="3200" b="1" dirty="0">
                <a:solidFill>
                  <a:schemeClr val="bg1"/>
                </a:solidFill>
              </a:rPr>
              <a:t>No perder nuestra integridad (12)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211669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3600" b="1" i="1" dirty="0" smtClean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 fe viviente</a:t>
            </a:r>
            <a:endParaRPr lang="en-US" sz="3600" b="1" i="1" dirty="0">
              <a:solidFill>
                <a:srgbClr val="007F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28603" y="5715000"/>
            <a:ext cx="9372603" cy="817210"/>
            <a:chOff x="-34334463" y="2686053"/>
            <a:chExt cx="43478463" cy="3790947"/>
          </a:xfrm>
        </p:grpSpPr>
        <p:grpSp>
          <p:nvGrpSpPr>
            <p:cNvPr id="5" name="Group 4"/>
            <p:cNvGrpSpPr/>
            <p:nvPr/>
          </p:nvGrpSpPr>
          <p:grpSpPr>
            <a:xfrm>
              <a:off x="10886" y="2686053"/>
              <a:ext cx="9133114" cy="3790947"/>
              <a:chOff x="10886" y="533403"/>
              <a:chExt cx="9133114" cy="3790947"/>
            </a:xfrm>
          </p:grpSpPr>
          <p:pic>
            <p:nvPicPr>
              <p:cNvPr id="7" name="Picture 2" descr="Image result for heartbeat line black and white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0886" y="990600"/>
                <a:ext cx="9133114" cy="3333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4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8834" t="50000" r="17201" b="39020"/>
              <a:stretch/>
            </p:blipFill>
            <p:spPr bwMode="auto">
              <a:xfrm rot="5400000">
                <a:off x="3641949" y="1468896"/>
                <a:ext cx="2237017" cy="3660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mage result for heartbeat line black and white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0496" t="47020" r="27493" b="37307"/>
              <a:stretch/>
            </p:blipFill>
            <p:spPr bwMode="auto">
              <a:xfrm>
                <a:off x="4212770" y="838200"/>
                <a:ext cx="1121230" cy="5225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" name="Picture 2" descr="Image result for heartbeat line black and whit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68"/>
            <a:stretch/>
          </p:blipFill>
          <p:spPr bwMode="auto">
            <a:xfrm flipH="1">
              <a:off x="-34334463" y="3143248"/>
              <a:ext cx="34345344" cy="33337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8304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Mateo 24:30 NVI</a:t>
            </a:r>
          </a:p>
          <a:p>
            <a:pPr lvl="0" hangingPunct="0"/>
            <a:r>
              <a:rPr lang="en-US" sz="3200" baseline="30000" dirty="0">
                <a:solidFill>
                  <a:schemeClr val="bg1"/>
                </a:solidFill>
              </a:rPr>
              <a:t>30</a:t>
            </a:r>
            <a:r>
              <a:rPr lang="en-US" sz="3200" dirty="0">
                <a:solidFill>
                  <a:schemeClr val="bg1"/>
                </a:solidFill>
              </a:rPr>
              <a:t>»La </a:t>
            </a:r>
            <a:r>
              <a:rPr lang="en-US" sz="3200" dirty="0" err="1">
                <a:solidFill>
                  <a:schemeClr val="bg1"/>
                </a:solidFill>
              </a:rPr>
              <a:t>señal</a:t>
            </a:r>
            <a:r>
              <a:rPr lang="en-US" sz="3200" dirty="0">
                <a:solidFill>
                  <a:schemeClr val="bg1"/>
                </a:solidFill>
              </a:rPr>
              <a:t> del </a:t>
            </a:r>
            <a:r>
              <a:rPr lang="en-US" sz="3200" dirty="0" err="1">
                <a:solidFill>
                  <a:schemeClr val="bg1"/>
                </a:solidFill>
              </a:rPr>
              <a:t>Hijo</a:t>
            </a:r>
            <a:r>
              <a:rPr lang="en-US" sz="3200" dirty="0">
                <a:solidFill>
                  <a:schemeClr val="bg1"/>
                </a:solidFill>
              </a:rPr>
              <a:t> del hombre </a:t>
            </a:r>
            <a:r>
              <a:rPr lang="en-US" sz="3200" dirty="0" err="1">
                <a:solidFill>
                  <a:schemeClr val="bg1"/>
                </a:solidFill>
              </a:rPr>
              <a:t>aparecerá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en</a:t>
            </a:r>
            <a:r>
              <a:rPr lang="en-US" sz="3200" dirty="0">
                <a:solidFill>
                  <a:schemeClr val="bg1"/>
                </a:solidFill>
              </a:rPr>
              <a:t> el </a:t>
            </a:r>
            <a:r>
              <a:rPr lang="en-US" sz="3200" dirty="0" err="1">
                <a:solidFill>
                  <a:schemeClr val="bg1"/>
                </a:solidFill>
              </a:rPr>
              <a:t>cielo</a:t>
            </a:r>
            <a:r>
              <a:rPr lang="en-US" sz="3200" dirty="0">
                <a:solidFill>
                  <a:schemeClr val="bg1"/>
                </a:solidFill>
              </a:rPr>
              <a:t>, y se </a:t>
            </a:r>
            <a:r>
              <a:rPr lang="en-US" sz="3200" dirty="0" err="1">
                <a:solidFill>
                  <a:schemeClr val="bg1"/>
                </a:solidFill>
              </a:rPr>
              <a:t>angustiarán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todas</a:t>
            </a:r>
            <a:r>
              <a:rPr lang="en-US" sz="3200" dirty="0">
                <a:solidFill>
                  <a:schemeClr val="bg1"/>
                </a:solidFill>
              </a:rPr>
              <a:t> las </a:t>
            </a:r>
            <a:r>
              <a:rPr lang="en-US" sz="3200" dirty="0" err="1">
                <a:solidFill>
                  <a:schemeClr val="bg1"/>
                </a:solidFill>
              </a:rPr>
              <a:t>razas</a:t>
            </a:r>
            <a:r>
              <a:rPr lang="en-US" sz="3200" dirty="0">
                <a:solidFill>
                  <a:schemeClr val="bg1"/>
                </a:solidFill>
              </a:rPr>
              <a:t> de la </a:t>
            </a:r>
            <a:r>
              <a:rPr lang="en-US" sz="3200" dirty="0" err="1">
                <a:solidFill>
                  <a:schemeClr val="bg1"/>
                </a:solidFill>
              </a:rPr>
              <a:t>tierra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u="sng" dirty="0" err="1">
                <a:solidFill>
                  <a:schemeClr val="bg1"/>
                </a:solidFill>
              </a:rPr>
              <a:t>Verán</a:t>
            </a:r>
            <a:r>
              <a:rPr lang="en-US" sz="3200" u="sng" dirty="0">
                <a:solidFill>
                  <a:schemeClr val="bg1"/>
                </a:solidFill>
              </a:rPr>
              <a:t> al </a:t>
            </a:r>
            <a:r>
              <a:rPr lang="en-US" sz="3200" u="sng" dirty="0" err="1">
                <a:solidFill>
                  <a:schemeClr val="bg1"/>
                </a:solidFill>
              </a:rPr>
              <a:t>Hijo</a:t>
            </a:r>
            <a:r>
              <a:rPr lang="en-US" sz="3200" u="sng" dirty="0">
                <a:solidFill>
                  <a:schemeClr val="bg1"/>
                </a:solidFill>
              </a:rPr>
              <a:t> del hombre </a:t>
            </a:r>
            <a:r>
              <a:rPr lang="en-US" sz="3200" u="sng" dirty="0" err="1">
                <a:solidFill>
                  <a:schemeClr val="bg1"/>
                </a:solidFill>
              </a:rPr>
              <a:t>venir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sobre</a:t>
            </a:r>
            <a:r>
              <a:rPr lang="en-US" sz="3200" dirty="0">
                <a:solidFill>
                  <a:schemeClr val="bg1"/>
                </a:solidFill>
              </a:rPr>
              <a:t> las </a:t>
            </a:r>
            <a:r>
              <a:rPr lang="en-US" sz="3200" dirty="0" err="1">
                <a:solidFill>
                  <a:schemeClr val="bg1"/>
                </a:solidFill>
              </a:rPr>
              <a:t>nubes</a:t>
            </a:r>
            <a:r>
              <a:rPr lang="en-US" sz="3200" dirty="0">
                <a:solidFill>
                  <a:schemeClr val="bg1"/>
                </a:solidFill>
              </a:rPr>
              <a:t> del </a:t>
            </a:r>
            <a:r>
              <a:rPr lang="en-US" sz="3200" dirty="0" err="1">
                <a:solidFill>
                  <a:schemeClr val="bg1"/>
                </a:solidFill>
              </a:rPr>
              <a:t>cielo</a:t>
            </a:r>
            <a:r>
              <a:rPr lang="en-US" sz="3200" dirty="0">
                <a:solidFill>
                  <a:schemeClr val="bg1"/>
                </a:solidFill>
              </a:rPr>
              <a:t> con </a:t>
            </a:r>
            <a:r>
              <a:rPr lang="en-US" sz="3200" dirty="0" err="1">
                <a:solidFill>
                  <a:schemeClr val="bg1"/>
                </a:solidFill>
              </a:rPr>
              <a:t>poder</a:t>
            </a:r>
            <a:r>
              <a:rPr lang="en-US" sz="3200" dirty="0">
                <a:solidFill>
                  <a:schemeClr val="bg1"/>
                </a:solidFill>
              </a:rPr>
              <a:t> y gran </a:t>
            </a:r>
            <a:r>
              <a:rPr lang="en-US" sz="3200" dirty="0" err="1">
                <a:solidFill>
                  <a:schemeClr val="bg1"/>
                </a:solidFill>
              </a:rPr>
              <a:t>gloria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50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609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3200" b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Hechos</a:t>
            </a:r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1:11 NVI</a:t>
            </a:r>
          </a:p>
          <a:p>
            <a:pPr lvl="0" hangingPunct="0"/>
            <a:r>
              <a:rPr lang="en-US" sz="3200" baseline="30000" dirty="0">
                <a:solidFill>
                  <a:schemeClr val="bg1"/>
                </a:solidFill>
              </a:rPr>
              <a:t>11</a:t>
            </a:r>
            <a:r>
              <a:rPr lang="en-US" sz="3200" dirty="0">
                <a:solidFill>
                  <a:schemeClr val="bg1"/>
                </a:solidFill>
              </a:rPr>
              <a:t>—</a:t>
            </a:r>
            <a:r>
              <a:rPr lang="en-US" sz="3200" dirty="0" err="1">
                <a:solidFill>
                  <a:schemeClr val="bg1"/>
                </a:solidFill>
              </a:rPr>
              <a:t>Galileos</a:t>
            </a:r>
            <a:r>
              <a:rPr lang="en-US" sz="3200" dirty="0">
                <a:solidFill>
                  <a:schemeClr val="bg1"/>
                </a:solidFill>
              </a:rPr>
              <a:t>, ¿</a:t>
            </a:r>
            <a:r>
              <a:rPr lang="en-US" sz="3200" dirty="0" err="1">
                <a:solidFill>
                  <a:schemeClr val="bg1"/>
                </a:solidFill>
              </a:rPr>
              <a:t>qué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hacen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aquí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mirando</a:t>
            </a:r>
            <a:r>
              <a:rPr lang="en-US" sz="3200" dirty="0">
                <a:solidFill>
                  <a:schemeClr val="bg1"/>
                </a:solidFill>
              </a:rPr>
              <a:t> al </a:t>
            </a:r>
            <a:r>
              <a:rPr lang="en-US" sz="3200" dirty="0" err="1">
                <a:solidFill>
                  <a:schemeClr val="bg1"/>
                </a:solidFill>
              </a:rPr>
              <a:t>cielo</a:t>
            </a:r>
            <a:r>
              <a:rPr lang="en-US" sz="3200" dirty="0">
                <a:solidFill>
                  <a:schemeClr val="bg1"/>
                </a:solidFill>
              </a:rPr>
              <a:t>? </a:t>
            </a:r>
            <a:r>
              <a:rPr lang="en-US" sz="3200" u="sng" dirty="0">
                <a:solidFill>
                  <a:schemeClr val="bg1"/>
                </a:solidFill>
              </a:rPr>
              <a:t>Este </a:t>
            </a:r>
            <a:r>
              <a:rPr lang="en-US" sz="3200" u="sng" dirty="0" err="1">
                <a:solidFill>
                  <a:schemeClr val="bg1"/>
                </a:solidFill>
              </a:rPr>
              <a:t>mismo</a:t>
            </a:r>
            <a:r>
              <a:rPr lang="en-US" sz="3200" u="sng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Jesús</a:t>
            </a:r>
            <a:r>
              <a:rPr lang="en-US" sz="3200" dirty="0">
                <a:solidFill>
                  <a:schemeClr val="bg1"/>
                </a:solidFill>
              </a:rPr>
              <a:t>, que ha </a:t>
            </a:r>
            <a:r>
              <a:rPr lang="en-US" sz="3200" dirty="0" err="1">
                <a:solidFill>
                  <a:schemeClr val="bg1"/>
                </a:solidFill>
              </a:rPr>
              <a:t>sido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llevado</a:t>
            </a:r>
            <a:r>
              <a:rPr lang="en-US" sz="3200" dirty="0">
                <a:solidFill>
                  <a:schemeClr val="bg1"/>
                </a:solidFill>
              </a:rPr>
              <a:t> de entre </a:t>
            </a:r>
            <a:r>
              <a:rPr lang="en-US" sz="3200" dirty="0" err="1">
                <a:solidFill>
                  <a:schemeClr val="bg1"/>
                </a:solidFill>
              </a:rPr>
              <a:t>ustedes</a:t>
            </a:r>
            <a:r>
              <a:rPr lang="en-US" sz="3200" dirty="0">
                <a:solidFill>
                  <a:schemeClr val="bg1"/>
                </a:solidFill>
              </a:rPr>
              <a:t> al </a:t>
            </a:r>
            <a:r>
              <a:rPr lang="en-US" sz="3200" dirty="0" err="1">
                <a:solidFill>
                  <a:schemeClr val="bg1"/>
                </a:solidFill>
              </a:rPr>
              <a:t>cielo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u="sng" dirty="0" err="1">
                <a:solidFill>
                  <a:schemeClr val="bg1"/>
                </a:solidFill>
              </a:rPr>
              <a:t>vendrá</a:t>
            </a:r>
            <a:r>
              <a:rPr lang="en-US" sz="3200" u="sng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otra</a:t>
            </a:r>
            <a:r>
              <a:rPr lang="en-US" sz="3200" u="sng" dirty="0">
                <a:solidFill>
                  <a:schemeClr val="bg1"/>
                </a:solidFill>
              </a:rPr>
              <a:t> </a:t>
            </a:r>
            <a:r>
              <a:rPr lang="en-US" sz="3200" u="sng" dirty="0" err="1">
                <a:solidFill>
                  <a:schemeClr val="bg1"/>
                </a:solidFill>
              </a:rPr>
              <a:t>vez</a:t>
            </a:r>
            <a:r>
              <a:rPr lang="en-US" sz="3200" dirty="0">
                <a:solidFill>
                  <a:schemeClr val="bg1"/>
                </a:solidFill>
              </a:rPr>
              <a:t> de la </a:t>
            </a:r>
            <a:r>
              <a:rPr lang="en-US" sz="3200" dirty="0" err="1">
                <a:solidFill>
                  <a:schemeClr val="bg1"/>
                </a:solidFill>
              </a:rPr>
              <a:t>misma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manera</a:t>
            </a:r>
            <a:r>
              <a:rPr lang="en-US" sz="3200" dirty="0">
                <a:solidFill>
                  <a:schemeClr val="bg1"/>
                </a:solidFill>
              </a:rPr>
              <a:t> que lo </a:t>
            </a:r>
            <a:r>
              <a:rPr lang="en-US" sz="3200" dirty="0" err="1">
                <a:solidFill>
                  <a:schemeClr val="bg1"/>
                </a:solidFill>
              </a:rPr>
              <a:t>han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visto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irse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31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921</Words>
  <Application>Microsoft Office PowerPoint</Application>
  <PresentationFormat>On-screen Show (4:3)</PresentationFormat>
  <Paragraphs>75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207</cp:revision>
  <dcterms:created xsi:type="dcterms:W3CDTF">2016-11-04T18:57:30Z</dcterms:created>
  <dcterms:modified xsi:type="dcterms:W3CDTF">2017-01-23T21:32:27Z</dcterms:modified>
</cp:coreProperties>
</file>